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5"/>
  </p:notesMasterIdLst>
  <p:handoutMasterIdLst>
    <p:handoutMasterId r:id="rId26"/>
  </p:handoutMasterIdLst>
  <p:sldIdLst>
    <p:sldId id="379" r:id="rId2"/>
    <p:sldId id="408" r:id="rId3"/>
    <p:sldId id="341" r:id="rId4"/>
    <p:sldId id="346" r:id="rId5"/>
    <p:sldId id="350" r:id="rId6"/>
    <p:sldId id="385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343" r:id="rId22"/>
    <p:sldId id="407" r:id="rId23"/>
    <p:sldId id="42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awan Listanto" initials="VL" lastIdx="4" clrIdx="0">
    <p:extLst>
      <p:ext uri="{19B8F6BF-5375-455C-9EA6-DF929625EA0E}">
        <p15:presenceInfo xmlns:p15="http://schemas.microsoft.com/office/powerpoint/2012/main" userId="f737c996e688ea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BFF"/>
    <a:srgbClr val="203864"/>
    <a:srgbClr val="C7F2F9"/>
    <a:srgbClr val="88E9EE"/>
    <a:srgbClr val="85E3F1"/>
    <a:srgbClr val="BACDFF"/>
    <a:srgbClr val="E8EEFF"/>
    <a:srgbClr val="EFF3FF"/>
    <a:srgbClr val="D9D9D9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8FA69-4B23-49EF-9AA6-9860FB8E692B}" v="972" dt="2022-10-10T19:43:24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55473" autoAdjust="0"/>
  </p:normalViewPr>
  <p:slideViewPr>
    <p:cSldViewPr snapToGrid="0">
      <p:cViewPr>
        <p:scale>
          <a:sx n="80" d="100"/>
          <a:sy n="80" d="100"/>
        </p:scale>
        <p:origin x="894" y="762"/>
      </p:cViewPr>
      <p:guideLst>
        <p:guide orient="horz" pos="3974"/>
        <p:guide pos="325"/>
      </p:guideLst>
    </p:cSldViewPr>
  </p:slideViewPr>
  <p:outlineViewPr>
    <p:cViewPr>
      <p:scale>
        <a:sx n="33" d="100"/>
        <a:sy n="33" d="100"/>
      </p:scale>
      <p:origin x="0" y="-10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08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Monteiro" userId="9fcf01b294aced29" providerId="LiveId" clId="{9DF8FA69-4B23-49EF-9AA6-9860FB8E692B}"/>
    <pc:docChg chg="undo custSel modSld">
      <pc:chgData name="Lee Monteiro" userId="9fcf01b294aced29" providerId="LiveId" clId="{9DF8FA69-4B23-49EF-9AA6-9860FB8E692B}" dt="2022-10-10T19:43:28.836" v="1633" actId="1036"/>
      <pc:docMkLst>
        <pc:docMk/>
      </pc:docMkLst>
      <pc:sldChg chg="modSp mod">
        <pc:chgData name="Lee Monteiro" userId="9fcf01b294aced29" providerId="LiveId" clId="{9DF8FA69-4B23-49EF-9AA6-9860FB8E692B}" dt="2022-10-10T14:26:19.170" v="76" actId="207"/>
        <pc:sldMkLst>
          <pc:docMk/>
          <pc:sldMk cId="314260434" sldId="341"/>
        </pc:sldMkLst>
        <pc:spChg chg="mod">
          <ac:chgData name="Lee Monteiro" userId="9fcf01b294aced29" providerId="LiveId" clId="{9DF8FA69-4B23-49EF-9AA6-9860FB8E692B}" dt="2022-10-10T14:26:16.047" v="75" actId="207"/>
          <ac:spMkLst>
            <pc:docMk/>
            <pc:sldMk cId="314260434" sldId="341"/>
            <ac:spMk id="6" creationId="{AAD4F9C6-08FC-7852-593B-E7E85CBE84ED}"/>
          </ac:spMkLst>
        </pc:spChg>
        <pc:spChg chg="mod">
          <ac:chgData name="Lee Monteiro" userId="9fcf01b294aced29" providerId="LiveId" clId="{9DF8FA69-4B23-49EF-9AA6-9860FB8E692B}" dt="2022-10-10T13:48:09.084" v="12" actId="207"/>
          <ac:spMkLst>
            <pc:docMk/>
            <pc:sldMk cId="314260434" sldId="341"/>
            <ac:spMk id="14" creationId="{7941152C-44EA-9FAF-695E-92CD334CFD13}"/>
          </ac:spMkLst>
        </pc:spChg>
        <pc:spChg chg="mod">
          <ac:chgData name="Lee Monteiro" userId="9fcf01b294aced29" providerId="LiveId" clId="{9DF8FA69-4B23-49EF-9AA6-9860FB8E692B}" dt="2022-10-10T13:48:13.249" v="13" actId="207"/>
          <ac:spMkLst>
            <pc:docMk/>
            <pc:sldMk cId="314260434" sldId="341"/>
            <ac:spMk id="15" creationId="{2D2AD42A-633F-DB58-E9FE-BC3B560E94AF}"/>
          </ac:spMkLst>
        </pc:spChg>
        <pc:spChg chg="mod">
          <ac:chgData name="Lee Monteiro" userId="9fcf01b294aced29" providerId="LiveId" clId="{9DF8FA69-4B23-49EF-9AA6-9860FB8E692B}" dt="2022-10-10T14:26:19.170" v="76" actId="207"/>
          <ac:spMkLst>
            <pc:docMk/>
            <pc:sldMk cId="314260434" sldId="341"/>
            <ac:spMk id="16" creationId="{D1380D91-A118-0EC0-6B70-FDE0967517E7}"/>
          </ac:spMkLst>
        </pc:spChg>
        <pc:spChg chg="mod">
          <ac:chgData name="Lee Monteiro" userId="9fcf01b294aced29" providerId="LiveId" clId="{9DF8FA69-4B23-49EF-9AA6-9860FB8E692B}" dt="2022-10-10T14:26:13.730" v="74" actId="207"/>
          <ac:spMkLst>
            <pc:docMk/>
            <pc:sldMk cId="314260434" sldId="341"/>
            <ac:spMk id="43" creationId="{DF39A1AD-DF1E-4A18-8EA2-5BB490E54AC4}"/>
          </ac:spMkLst>
        </pc:spChg>
      </pc:sldChg>
      <pc:sldChg chg="modSp mod">
        <pc:chgData name="Lee Monteiro" userId="9fcf01b294aced29" providerId="LiveId" clId="{9DF8FA69-4B23-49EF-9AA6-9860FB8E692B}" dt="2022-10-10T13:48:22.873" v="15" actId="207"/>
        <pc:sldMkLst>
          <pc:docMk/>
          <pc:sldMk cId="3275147415" sldId="346"/>
        </pc:sldMkLst>
        <pc:spChg chg="mod">
          <ac:chgData name="Lee Monteiro" userId="9fcf01b294aced29" providerId="LiveId" clId="{9DF8FA69-4B23-49EF-9AA6-9860FB8E692B}" dt="2022-10-10T13:48:19.361" v="14" actId="207"/>
          <ac:spMkLst>
            <pc:docMk/>
            <pc:sldMk cId="3275147415" sldId="346"/>
            <ac:spMk id="34" creationId="{A7C90EF8-7459-4852-97E9-CE1B7E9F0EC8}"/>
          </ac:spMkLst>
        </pc:spChg>
        <pc:spChg chg="mod">
          <ac:chgData name="Lee Monteiro" userId="9fcf01b294aced29" providerId="LiveId" clId="{9DF8FA69-4B23-49EF-9AA6-9860FB8E692B}" dt="2022-10-10T13:48:22.873" v="15" actId="207"/>
          <ac:spMkLst>
            <pc:docMk/>
            <pc:sldMk cId="3275147415" sldId="346"/>
            <ac:spMk id="36" creationId="{1867241E-7461-43C1-BF71-151C66DB1650}"/>
          </ac:spMkLst>
        </pc:spChg>
      </pc:sldChg>
      <pc:sldChg chg="addSp delSp modSp mod">
        <pc:chgData name="Lee Monteiro" userId="9fcf01b294aced29" providerId="LiveId" clId="{9DF8FA69-4B23-49EF-9AA6-9860FB8E692B}" dt="2022-10-10T18:18:14.074" v="544" actId="14100"/>
        <pc:sldMkLst>
          <pc:docMk/>
          <pc:sldMk cId="1734259563" sldId="350"/>
        </pc:sldMkLst>
        <pc:spChg chg="add del mod">
          <ac:chgData name="Lee Monteiro" userId="9fcf01b294aced29" providerId="LiveId" clId="{9DF8FA69-4B23-49EF-9AA6-9860FB8E692B}" dt="2022-10-10T17:56:05.072" v="470" actId="478"/>
          <ac:spMkLst>
            <pc:docMk/>
            <pc:sldMk cId="1734259563" sldId="350"/>
            <ac:spMk id="3" creationId="{6CA169E0-B935-F78D-D42B-C410297FF676}"/>
          </ac:spMkLst>
        </pc:spChg>
        <pc:spChg chg="add del mod">
          <ac:chgData name="Lee Monteiro" userId="9fcf01b294aced29" providerId="LiveId" clId="{9DF8FA69-4B23-49EF-9AA6-9860FB8E692B}" dt="2022-10-10T17:47:38.224" v="147" actId="478"/>
          <ac:spMkLst>
            <pc:docMk/>
            <pc:sldMk cId="1734259563" sldId="350"/>
            <ac:spMk id="4" creationId="{38363DE7-29DC-0F84-3CCC-BEADC8445D76}"/>
          </ac:spMkLst>
        </pc:spChg>
        <pc:spChg chg="add del mod">
          <ac:chgData name="Lee Monteiro" userId="9fcf01b294aced29" providerId="LiveId" clId="{9DF8FA69-4B23-49EF-9AA6-9860FB8E692B}" dt="2022-10-10T17:56:06.556" v="471" actId="478"/>
          <ac:spMkLst>
            <pc:docMk/>
            <pc:sldMk cId="1734259563" sldId="350"/>
            <ac:spMk id="5" creationId="{B91EF54E-539C-4AC5-E6EA-44B09493CB67}"/>
          </ac:spMkLst>
        </pc:spChg>
        <pc:spChg chg="mod">
          <ac:chgData name="Lee Monteiro" userId="9fcf01b294aced29" providerId="LiveId" clId="{9DF8FA69-4B23-49EF-9AA6-9860FB8E692B}" dt="2022-10-10T13:48:33.859" v="17" actId="207"/>
          <ac:spMkLst>
            <pc:docMk/>
            <pc:sldMk cId="1734259563" sldId="350"/>
            <ac:spMk id="7" creationId="{8D96A807-8AE0-ADB6-2FD4-CB821EB1DB71}"/>
          </ac:spMkLst>
        </pc:spChg>
        <pc:spChg chg="mod">
          <ac:chgData name="Lee Monteiro" userId="9fcf01b294aced29" providerId="LiveId" clId="{9DF8FA69-4B23-49EF-9AA6-9860FB8E692B}" dt="2022-10-10T13:48:30.842" v="16" actId="207"/>
          <ac:spMkLst>
            <pc:docMk/>
            <pc:sldMk cId="1734259563" sldId="350"/>
            <ac:spMk id="8" creationId="{43D02A85-D9AE-E0EE-557A-22AA9E8FE696}"/>
          </ac:spMkLst>
        </pc:spChg>
        <pc:spChg chg="mod">
          <ac:chgData name="Lee Monteiro" userId="9fcf01b294aced29" providerId="LiveId" clId="{9DF8FA69-4B23-49EF-9AA6-9860FB8E692B}" dt="2022-10-10T13:48:40.370" v="19" actId="207"/>
          <ac:spMkLst>
            <pc:docMk/>
            <pc:sldMk cId="1734259563" sldId="350"/>
            <ac:spMk id="10" creationId="{DA44ABEE-EDD2-BF08-F0E9-A99B84128734}"/>
          </ac:spMkLst>
        </pc:spChg>
        <pc:spChg chg="add mod">
          <ac:chgData name="Lee Monteiro" userId="9fcf01b294aced29" providerId="LiveId" clId="{9DF8FA69-4B23-49EF-9AA6-9860FB8E692B}" dt="2022-10-10T18:18:14.074" v="544" actId="14100"/>
          <ac:spMkLst>
            <pc:docMk/>
            <pc:sldMk cId="1734259563" sldId="350"/>
            <ac:spMk id="14" creationId="{81B6ADC6-C4B2-E00F-35F9-115CAC750693}"/>
          </ac:spMkLst>
        </pc:spChg>
        <pc:graphicFrameChg chg="add del mod modGraphic">
          <ac:chgData name="Lee Monteiro" userId="9fcf01b294aced29" providerId="LiveId" clId="{9DF8FA69-4B23-49EF-9AA6-9860FB8E692B}" dt="2022-10-10T17:45:55.068" v="99" actId="478"/>
          <ac:graphicFrameMkLst>
            <pc:docMk/>
            <pc:sldMk cId="1734259563" sldId="350"/>
            <ac:graphicFrameMk id="2" creationId="{A0AFDC72-C1F4-D7C2-DED6-BFB7DB6BEB65}"/>
          </ac:graphicFrameMkLst>
        </pc:graphicFrameChg>
        <pc:graphicFrameChg chg="add mod ord modGraphic">
          <ac:chgData name="Lee Monteiro" userId="9fcf01b294aced29" providerId="LiveId" clId="{9DF8FA69-4B23-49EF-9AA6-9860FB8E692B}" dt="2022-10-10T18:05:08.653" v="540" actId="12100"/>
          <ac:graphicFrameMkLst>
            <pc:docMk/>
            <pc:sldMk cId="1734259563" sldId="350"/>
            <ac:graphicFrameMk id="11" creationId="{E437688B-5F3A-E8D3-11B2-E75E94A90842}"/>
          </ac:graphicFrameMkLst>
        </pc:graphicFrameChg>
        <pc:graphicFrameChg chg="add del mod">
          <ac:chgData name="Lee Monteiro" userId="9fcf01b294aced29" providerId="LiveId" clId="{9DF8FA69-4B23-49EF-9AA6-9860FB8E692B}" dt="2022-10-10T17:53:05.523" v="372"/>
          <ac:graphicFrameMkLst>
            <pc:docMk/>
            <pc:sldMk cId="1734259563" sldId="350"/>
            <ac:graphicFrameMk id="12" creationId="{FB345595-4413-A0BC-8B43-D3AD8CCF5391}"/>
          </ac:graphicFrameMkLst>
        </pc:graphicFrameChg>
        <pc:graphicFrameChg chg="add mod ord">
          <ac:chgData name="Lee Monteiro" userId="9fcf01b294aced29" providerId="LiveId" clId="{9DF8FA69-4B23-49EF-9AA6-9860FB8E692B}" dt="2022-10-10T18:04:56.234" v="539" actId="12100"/>
          <ac:graphicFrameMkLst>
            <pc:docMk/>
            <pc:sldMk cId="1734259563" sldId="350"/>
            <ac:graphicFrameMk id="13" creationId="{A1F60C13-0267-9BF7-EA72-0280227E6622}"/>
          </ac:graphicFrameMkLst>
        </pc:graphicFrameChg>
        <pc:picChg chg="del mod">
          <ac:chgData name="Lee Monteiro" userId="9fcf01b294aced29" providerId="LiveId" clId="{9DF8FA69-4B23-49EF-9AA6-9860FB8E692B}" dt="2022-10-10T18:04:05.665" v="538" actId="478"/>
          <ac:picMkLst>
            <pc:docMk/>
            <pc:sldMk cId="1734259563" sldId="350"/>
            <ac:picMk id="6" creationId="{CB501F27-446D-B241-CAD5-5D05FC38DDAD}"/>
          </ac:picMkLst>
        </pc:picChg>
        <pc:cxnChg chg="add mod">
          <ac:chgData name="Lee Monteiro" userId="9fcf01b294aced29" providerId="LiveId" clId="{9DF8FA69-4B23-49EF-9AA6-9860FB8E692B}" dt="2022-10-10T18:03:46.852" v="537" actId="14100"/>
          <ac:cxnSpMkLst>
            <pc:docMk/>
            <pc:sldMk cId="1734259563" sldId="350"/>
            <ac:cxnSpMk id="16" creationId="{00BC694B-7930-9AD0-5CDF-C8C57F26FE82}"/>
          </ac:cxnSpMkLst>
        </pc:cxnChg>
        <pc:cxnChg chg="add mod">
          <ac:chgData name="Lee Monteiro" userId="9fcf01b294aced29" providerId="LiveId" clId="{9DF8FA69-4B23-49EF-9AA6-9860FB8E692B}" dt="2022-10-10T18:01:30.971" v="523" actId="14100"/>
          <ac:cxnSpMkLst>
            <pc:docMk/>
            <pc:sldMk cId="1734259563" sldId="350"/>
            <ac:cxnSpMk id="26" creationId="{BD545406-17E2-0DDE-02CA-DB9FE3036D6E}"/>
          </ac:cxnSpMkLst>
        </pc:cxnChg>
        <pc:cxnChg chg="add del mod">
          <ac:chgData name="Lee Monteiro" userId="9fcf01b294aced29" providerId="LiveId" clId="{9DF8FA69-4B23-49EF-9AA6-9860FB8E692B}" dt="2022-10-10T18:02:40.419" v="529" actId="478"/>
          <ac:cxnSpMkLst>
            <pc:docMk/>
            <pc:sldMk cId="1734259563" sldId="350"/>
            <ac:cxnSpMk id="35" creationId="{E1B63922-9DC9-E516-B75F-FF7144DC9FF0}"/>
          </ac:cxnSpMkLst>
        </pc:cxnChg>
        <pc:cxnChg chg="add mod">
          <ac:chgData name="Lee Monteiro" userId="9fcf01b294aced29" providerId="LiveId" clId="{9DF8FA69-4B23-49EF-9AA6-9860FB8E692B}" dt="2022-10-10T18:03:35.869" v="535" actId="14100"/>
          <ac:cxnSpMkLst>
            <pc:docMk/>
            <pc:sldMk cId="1734259563" sldId="350"/>
            <ac:cxnSpMk id="41" creationId="{E43CDFBD-427E-A0AF-3902-076B240703A6}"/>
          </ac:cxnSpMkLst>
        </pc:cxnChg>
        <pc:cxnChg chg="add">
          <ac:chgData name="Lee Monteiro" userId="9fcf01b294aced29" providerId="LiveId" clId="{9DF8FA69-4B23-49EF-9AA6-9860FB8E692B}" dt="2022-10-10T18:05:43.170" v="541" actId="11529"/>
          <ac:cxnSpMkLst>
            <pc:docMk/>
            <pc:sldMk cId="1734259563" sldId="350"/>
            <ac:cxnSpMk id="50" creationId="{D2547885-B8BF-B79D-6261-4D21214594C1}"/>
          </ac:cxnSpMkLst>
        </pc:cxnChg>
        <pc:cxnChg chg="add">
          <ac:chgData name="Lee Monteiro" userId="9fcf01b294aced29" providerId="LiveId" clId="{9DF8FA69-4B23-49EF-9AA6-9860FB8E692B}" dt="2022-10-10T18:05:56.609" v="542" actId="11529"/>
          <ac:cxnSpMkLst>
            <pc:docMk/>
            <pc:sldMk cId="1734259563" sldId="350"/>
            <ac:cxnSpMk id="52" creationId="{68F53567-0AB5-6F9B-EF2C-78D4E322D83A}"/>
          </ac:cxnSpMkLst>
        </pc:cxnChg>
      </pc:sldChg>
      <pc:sldChg chg="modSp mod">
        <pc:chgData name="Lee Monteiro" userId="9fcf01b294aced29" providerId="LiveId" clId="{9DF8FA69-4B23-49EF-9AA6-9860FB8E692B}" dt="2022-10-10T13:46:02.932" v="3" actId="207"/>
        <pc:sldMkLst>
          <pc:docMk/>
          <pc:sldMk cId="1894233224" sldId="379"/>
        </pc:sldMkLst>
        <pc:spChg chg="mod">
          <ac:chgData name="Lee Monteiro" userId="9fcf01b294aced29" providerId="LiveId" clId="{9DF8FA69-4B23-49EF-9AA6-9860FB8E692B}" dt="2022-10-10T13:46:02.932" v="3" actId="207"/>
          <ac:spMkLst>
            <pc:docMk/>
            <pc:sldMk cId="1894233224" sldId="379"/>
            <ac:spMk id="10" creationId="{43A050FD-7915-41A6-8FCD-0F30C33884F1}"/>
          </ac:spMkLst>
        </pc:spChg>
        <pc:spChg chg="mod">
          <ac:chgData name="Lee Monteiro" userId="9fcf01b294aced29" providerId="LiveId" clId="{9DF8FA69-4B23-49EF-9AA6-9860FB8E692B}" dt="2022-09-15T18:18:04.797" v="2" actId="207"/>
          <ac:spMkLst>
            <pc:docMk/>
            <pc:sldMk cId="1894233224" sldId="379"/>
            <ac:spMk id="70" creationId="{3A506F46-B4CD-4BC3-A03F-B72583D38F61}"/>
          </ac:spMkLst>
        </pc:spChg>
      </pc:sldChg>
      <pc:sldChg chg="modSp mod">
        <pc:chgData name="Lee Monteiro" userId="9fcf01b294aced29" providerId="LiveId" clId="{9DF8FA69-4B23-49EF-9AA6-9860FB8E692B}" dt="2022-10-10T14:26:30.648" v="77" actId="207"/>
        <pc:sldMkLst>
          <pc:docMk/>
          <pc:sldMk cId="813598161" sldId="385"/>
        </pc:sldMkLst>
        <pc:spChg chg="mod">
          <ac:chgData name="Lee Monteiro" userId="9fcf01b294aced29" providerId="LiveId" clId="{9DF8FA69-4B23-49EF-9AA6-9860FB8E692B}" dt="2022-10-10T14:26:30.648" v="77" actId="207"/>
          <ac:spMkLst>
            <pc:docMk/>
            <pc:sldMk cId="813598161" sldId="385"/>
            <ac:spMk id="3" creationId="{74D06936-19C5-3018-CD36-7E4AB843A0CD}"/>
          </ac:spMkLst>
        </pc:spChg>
        <pc:spChg chg="mod">
          <ac:chgData name="Lee Monteiro" userId="9fcf01b294aced29" providerId="LiveId" clId="{9DF8FA69-4B23-49EF-9AA6-9860FB8E692B}" dt="2022-10-10T13:48:49.477" v="21" actId="207"/>
          <ac:spMkLst>
            <pc:docMk/>
            <pc:sldMk cId="813598161" sldId="385"/>
            <ac:spMk id="19" creationId="{03489A61-4B23-4E20-8D66-C6A6566F6034}"/>
          </ac:spMkLst>
        </pc:spChg>
        <pc:spChg chg="mod">
          <ac:chgData name="Lee Monteiro" userId="9fcf01b294aced29" providerId="LiveId" clId="{9DF8FA69-4B23-49EF-9AA6-9860FB8E692B}" dt="2022-10-10T13:48:46.185" v="20" actId="207"/>
          <ac:spMkLst>
            <pc:docMk/>
            <pc:sldMk cId="813598161" sldId="385"/>
            <ac:spMk id="21" creationId="{FE08D4FE-9CD2-46D2-89CE-1ADD9B2976B4}"/>
          </ac:spMkLst>
        </pc:spChg>
      </pc:sldChg>
      <pc:sldChg chg="modSp mod">
        <pc:chgData name="Lee Monteiro" userId="9fcf01b294aced29" providerId="LiveId" clId="{9DF8FA69-4B23-49EF-9AA6-9860FB8E692B}" dt="2022-10-10T14:26:07.389" v="73" actId="207"/>
        <pc:sldMkLst>
          <pc:docMk/>
          <pc:sldMk cId="971317179" sldId="408"/>
        </pc:sldMkLst>
        <pc:spChg chg="mod">
          <ac:chgData name="Lee Monteiro" userId="9fcf01b294aced29" providerId="LiveId" clId="{9DF8FA69-4B23-49EF-9AA6-9860FB8E692B}" dt="2022-10-10T13:46:49.644" v="5" actId="207"/>
          <ac:spMkLst>
            <pc:docMk/>
            <pc:sldMk cId="971317179" sldId="408"/>
            <ac:spMk id="7" creationId="{CCE18CB2-928C-C5DF-7A61-69818BE66ACF}"/>
          </ac:spMkLst>
        </pc:spChg>
        <pc:spChg chg="mod">
          <ac:chgData name="Lee Monteiro" userId="9fcf01b294aced29" providerId="LiveId" clId="{9DF8FA69-4B23-49EF-9AA6-9860FB8E692B}" dt="2022-10-10T13:46:45.501" v="4" actId="207"/>
          <ac:spMkLst>
            <pc:docMk/>
            <pc:sldMk cId="971317179" sldId="408"/>
            <ac:spMk id="13" creationId="{B397587B-FFF7-43B3-8336-192E2040F0AE}"/>
          </ac:spMkLst>
        </pc:spChg>
        <pc:spChg chg="mod">
          <ac:chgData name="Lee Monteiro" userId="9fcf01b294aced29" providerId="LiveId" clId="{9DF8FA69-4B23-49EF-9AA6-9860FB8E692B}" dt="2022-10-10T14:26:07.389" v="73" actId="207"/>
          <ac:spMkLst>
            <pc:docMk/>
            <pc:sldMk cId="971317179" sldId="408"/>
            <ac:spMk id="34" creationId="{1621F9F4-23FF-4ECA-8ED9-4B0327DF0C71}"/>
          </ac:spMkLst>
        </pc:spChg>
        <pc:spChg chg="mod">
          <ac:chgData name="Lee Monteiro" userId="9fcf01b294aced29" providerId="LiveId" clId="{9DF8FA69-4B23-49EF-9AA6-9860FB8E692B}" dt="2022-10-10T13:46:54.436" v="6" actId="207"/>
          <ac:spMkLst>
            <pc:docMk/>
            <pc:sldMk cId="971317179" sldId="408"/>
            <ac:spMk id="37" creationId="{C0DC9EF0-C457-4821-808B-82F2808A04E5}"/>
          </ac:spMkLst>
        </pc:spChg>
        <pc:spChg chg="mod">
          <ac:chgData name="Lee Monteiro" userId="9fcf01b294aced29" providerId="LiveId" clId="{9DF8FA69-4B23-49EF-9AA6-9860FB8E692B}" dt="2022-10-10T13:47:00.222" v="7" actId="207"/>
          <ac:spMkLst>
            <pc:docMk/>
            <pc:sldMk cId="971317179" sldId="408"/>
            <ac:spMk id="38" creationId="{00745CD6-71EA-4CEA-BABC-6E14BD7646EB}"/>
          </ac:spMkLst>
        </pc:spChg>
        <pc:spChg chg="mod">
          <ac:chgData name="Lee Monteiro" userId="9fcf01b294aced29" providerId="LiveId" clId="{9DF8FA69-4B23-49EF-9AA6-9860FB8E692B}" dt="2022-10-10T13:47:07.660" v="8" actId="207"/>
          <ac:spMkLst>
            <pc:docMk/>
            <pc:sldMk cId="971317179" sldId="408"/>
            <ac:spMk id="39" creationId="{E67D698D-F940-4065-AD6F-3F8E556CB97A}"/>
          </ac:spMkLst>
        </pc:spChg>
      </pc:sldChg>
      <pc:sldChg chg="modSp mod">
        <pc:chgData name="Lee Monteiro" userId="9fcf01b294aced29" providerId="LiveId" clId="{9DF8FA69-4B23-49EF-9AA6-9860FB8E692B}" dt="2022-10-10T14:26:35.418" v="78" actId="207"/>
        <pc:sldMkLst>
          <pc:docMk/>
          <pc:sldMk cId="1740492541" sldId="410"/>
        </pc:sldMkLst>
        <pc:spChg chg="mod">
          <ac:chgData name="Lee Monteiro" userId="9fcf01b294aced29" providerId="LiveId" clId="{9DF8FA69-4B23-49EF-9AA6-9860FB8E692B}" dt="2022-10-10T14:26:35.418" v="78" actId="207"/>
          <ac:spMkLst>
            <pc:docMk/>
            <pc:sldMk cId="1740492541" sldId="410"/>
            <ac:spMk id="12" creationId="{24A1AABB-48D3-4D46-F1DF-385A709187B9}"/>
          </ac:spMkLst>
        </pc:spChg>
        <pc:spChg chg="mod">
          <ac:chgData name="Lee Monteiro" userId="9fcf01b294aced29" providerId="LiveId" clId="{9DF8FA69-4B23-49EF-9AA6-9860FB8E692B}" dt="2022-10-10T14:17:20.367" v="23" actId="207"/>
          <ac:spMkLst>
            <pc:docMk/>
            <pc:sldMk cId="1740492541" sldId="410"/>
            <ac:spMk id="19" creationId="{03489A61-4B23-4E20-8D66-C6A6566F6034}"/>
          </ac:spMkLst>
        </pc:spChg>
        <pc:spChg chg="mod">
          <ac:chgData name="Lee Monteiro" userId="9fcf01b294aced29" providerId="LiveId" clId="{9DF8FA69-4B23-49EF-9AA6-9860FB8E692B}" dt="2022-10-10T14:17:16.687" v="22" actId="207"/>
          <ac:spMkLst>
            <pc:docMk/>
            <pc:sldMk cId="1740492541" sldId="410"/>
            <ac:spMk id="21" creationId="{FE08D4FE-9CD2-46D2-89CE-1ADD9B2976B4}"/>
          </ac:spMkLst>
        </pc:spChg>
      </pc:sldChg>
      <pc:sldChg chg="modSp mod">
        <pc:chgData name="Lee Monteiro" userId="9fcf01b294aced29" providerId="LiveId" clId="{9DF8FA69-4B23-49EF-9AA6-9860FB8E692B}" dt="2022-10-10T14:26:39.719" v="79" actId="207"/>
        <pc:sldMkLst>
          <pc:docMk/>
          <pc:sldMk cId="17388013" sldId="411"/>
        </pc:sldMkLst>
        <pc:spChg chg="mod">
          <ac:chgData name="Lee Monteiro" userId="9fcf01b294aced29" providerId="LiveId" clId="{9DF8FA69-4B23-49EF-9AA6-9860FB8E692B}" dt="2022-10-10T14:20:23.206" v="25" actId="207"/>
          <ac:spMkLst>
            <pc:docMk/>
            <pc:sldMk cId="17388013" sldId="411"/>
            <ac:spMk id="7" creationId="{CCE18CB2-928C-C5DF-7A61-69818BE66ACF}"/>
          </ac:spMkLst>
        </pc:spChg>
        <pc:spChg chg="mod">
          <ac:chgData name="Lee Monteiro" userId="9fcf01b294aced29" providerId="LiveId" clId="{9DF8FA69-4B23-49EF-9AA6-9860FB8E692B}" dt="2022-10-10T14:20:18.991" v="24" actId="207"/>
          <ac:spMkLst>
            <pc:docMk/>
            <pc:sldMk cId="17388013" sldId="411"/>
            <ac:spMk id="13" creationId="{B397587B-FFF7-43B3-8336-192E2040F0AE}"/>
          </ac:spMkLst>
        </pc:spChg>
        <pc:spChg chg="mod">
          <ac:chgData name="Lee Monteiro" userId="9fcf01b294aced29" providerId="LiveId" clId="{9DF8FA69-4B23-49EF-9AA6-9860FB8E692B}" dt="2022-10-10T14:26:39.719" v="79" actId="207"/>
          <ac:spMkLst>
            <pc:docMk/>
            <pc:sldMk cId="17388013" sldId="411"/>
            <ac:spMk id="34" creationId="{1621F9F4-23FF-4ECA-8ED9-4B0327DF0C71}"/>
          </ac:spMkLst>
        </pc:spChg>
        <pc:spChg chg="mod">
          <ac:chgData name="Lee Monteiro" userId="9fcf01b294aced29" providerId="LiveId" clId="{9DF8FA69-4B23-49EF-9AA6-9860FB8E692B}" dt="2022-10-10T14:20:27.684" v="26" actId="207"/>
          <ac:spMkLst>
            <pc:docMk/>
            <pc:sldMk cId="17388013" sldId="411"/>
            <ac:spMk id="37" creationId="{C0DC9EF0-C457-4821-808B-82F2808A04E5}"/>
          </ac:spMkLst>
        </pc:spChg>
        <pc:spChg chg="mod">
          <ac:chgData name="Lee Monteiro" userId="9fcf01b294aced29" providerId="LiveId" clId="{9DF8FA69-4B23-49EF-9AA6-9860FB8E692B}" dt="2022-10-10T14:20:31.902" v="27" actId="207"/>
          <ac:spMkLst>
            <pc:docMk/>
            <pc:sldMk cId="17388013" sldId="411"/>
            <ac:spMk id="38" creationId="{00745CD6-71EA-4CEA-BABC-6E14BD7646EB}"/>
          </ac:spMkLst>
        </pc:spChg>
        <pc:spChg chg="mod">
          <ac:chgData name="Lee Monteiro" userId="9fcf01b294aced29" providerId="LiveId" clId="{9DF8FA69-4B23-49EF-9AA6-9860FB8E692B}" dt="2022-10-10T14:20:35.913" v="28" actId="207"/>
          <ac:spMkLst>
            <pc:docMk/>
            <pc:sldMk cId="17388013" sldId="411"/>
            <ac:spMk id="39" creationId="{E67D698D-F940-4065-AD6F-3F8E556CB97A}"/>
          </ac:spMkLst>
        </pc:spChg>
      </pc:sldChg>
      <pc:sldChg chg="addSp delSp modSp mod">
        <pc:chgData name="Lee Monteiro" userId="9fcf01b294aced29" providerId="LiveId" clId="{9DF8FA69-4B23-49EF-9AA6-9860FB8E692B}" dt="2022-10-10T19:43:28.836" v="1633" actId="1036"/>
        <pc:sldMkLst>
          <pc:docMk/>
          <pc:sldMk cId="3443013030" sldId="412"/>
        </pc:sldMkLst>
        <pc:spChg chg="mod">
          <ac:chgData name="Lee Monteiro" userId="9fcf01b294aced29" providerId="LiveId" clId="{9DF8FA69-4B23-49EF-9AA6-9860FB8E692B}" dt="2022-10-10T14:20:48.684" v="30" actId="207"/>
          <ac:spMkLst>
            <pc:docMk/>
            <pc:sldMk cId="3443013030" sldId="412"/>
            <ac:spMk id="7" creationId="{8D96A807-8AE0-ADB6-2FD4-CB821EB1DB71}"/>
          </ac:spMkLst>
        </pc:spChg>
        <pc:spChg chg="mod">
          <ac:chgData name="Lee Monteiro" userId="9fcf01b294aced29" providerId="LiveId" clId="{9DF8FA69-4B23-49EF-9AA6-9860FB8E692B}" dt="2022-10-10T14:20:52.777" v="31" actId="207"/>
          <ac:spMkLst>
            <pc:docMk/>
            <pc:sldMk cId="3443013030" sldId="412"/>
            <ac:spMk id="10" creationId="{DA44ABEE-EDD2-BF08-F0E9-A99B84128734}"/>
          </ac:spMkLst>
        </pc:spChg>
        <pc:spChg chg="add mod">
          <ac:chgData name="Lee Monteiro" userId="9fcf01b294aced29" providerId="LiveId" clId="{9DF8FA69-4B23-49EF-9AA6-9860FB8E692B}" dt="2022-10-10T19:40:20.323" v="1547" actId="1035"/>
          <ac:spMkLst>
            <pc:docMk/>
            <pc:sldMk cId="3443013030" sldId="412"/>
            <ac:spMk id="11" creationId="{462BD826-F586-866A-E1B9-F481149233FE}"/>
          </ac:spMkLst>
        </pc:spChg>
        <pc:spChg chg="add mod">
          <ac:chgData name="Lee Monteiro" userId="9fcf01b294aced29" providerId="LiveId" clId="{9DF8FA69-4B23-49EF-9AA6-9860FB8E692B}" dt="2022-10-10T19:42:47.050" v="1610" actId="14100"/>
          <ac:spMkLst>
            <pc:docMk/>
            <pc:sldMk cId="3443013030" sldId="412"/>
            <ac:spMk id="13" creationId="{1B21C715-CBF3-312C-0E1C-7194626B6A34}"/>
          </ac:spMkLst>
        </pc:spChg>
        <pc:spChg chg="add mod">
          <ac:chgData name="Lee Monteiro" userId="9fcf01b294aced29" providerId="LiveId" clId="{9DF8FA69-4B23-49EF-9AA6-9860FB8E692B}" dt="2022-10-10T19:43:28.836" v="1633" actId="1036"/>
          <ac:spMkLst>
            <pc:docMk/>
            <pc:sldMk cId="3443013030" sldId="412"/>
            <ac:spMk id="14" creationId="{944BEB8D-B57A-1D27-330E-CAAEEF915E5B}"/>
          </ac:spMkLst>
        </pc:spChg>
        <pc:grpChg chg="add del mod">
          <ac:chgData name="Lee Monteiro" userId="9fcf01b294aced29" providerId="LiveId" clId="{9DF8FA69-4B23-49EF-9AA6-9860FB8E692B}" dt="2022-10-10T19:05:31.213" v="1236" actId="165"/>
          <ac:grpSpMkLst>
            <pc:docMk/>
            <pc:sldMk cId="3443013030" sldId="412"/>
            <ac:grpSpMk id="2" creationId="{8FB33000-551E-F54D-8B3B-9D1DC2779D4B}"/>
          </ac:grpSpMkLst>
        </pc:grpChg>
        <pc:grpChg chg="add mod ord">
          <ac:chgData name="Lee Monteiro" userId="9fcf01b294aced29" providerId="LiveId" clId="{9DF8FA69-4B23-49EF-9AA6-9860FB8E692B}" dt="2022-10-10T19:42:51.983" v="1614" actId="1036"/>
          <ac:grpSpMkLst>
            <pc:docMk/>
            <pc:sldMk cId="3443013030" sldId="412"/>
            <ac:grpSpMk id="12" creationId="{E83BE690-8810-8C9C-8E00-AC95A8D4B3BB}"/>
          </ac:grpSpMkLst>
        </pc:grpChg>
        <pc:graphicFrameChg chg="mod topLvl modGraphic">
          <ac:chgData name="Lee Monteiro" userId="9fcf01b294aced29" providerId="LiveId" clId="{9DF8FA69-4B23-49EF-9AA6-9860FB8E692B}" dt="2022-10-10T19:43:24.140" v="1629"/>
          <ac:graphicFrameMkLst>
            <pc:docMk/>
            <pc:sldMk cId="3443013030" sldId="412"/>
            <ac:graphicFrameMk id="4" creationId="{387AE10C-519A-C55F-DF59-03C541829AF6}"/>
          </ac:graphicFrameMkLst>
        </pc:graphicFrameChg>
        <pc:graphicFrameChg chg="mod topLvl">
          <ac:chgData name="Lee Monteiro" userId="9fcf01b294aced29" providerId="LiveId" clId="{9DF8FA69-4B23-49EF-9AA6-9860FB8E692B}" dt="2022-10-10T19:39:59.549" v="1532" actId="1035"/>
          <ac:graphicFrameMkLst>
            <pc:docMk/>
            <pc:sldMk cId="3443013030" sldId="412"/>
            <ac:graphicFrameMk id="5" creationId="{4FA4AEB9-410C-82CD-8DBC-F55EE4CA2A07}"/>
          </ac:graphicFrameMkLst>
        </pc:graphicFrameChg>
        <pc:graphicFrameChg chg="mod topLvl">
          <ac:chgData name="Lee Monteiro" userId="9fcf01b294aced29" providerId="LiveId" clId="{9DF8FA69-4B23-49EF-9AA6-9860FB8E692B}" dt="2022-10-10T19:40:04.095" v="1537" actId="1036"/>
          <ac:graphicFrameMkLst>
            <pc:docMk/>
            <pc:sldMk cId="3443013030" sldId="412"/>
            <ac:graphicFrameMk id="6" creationId="{2D5B7503-5D58-BDC7-0905-2E9261981E49}"/>
          </ac:graphicFrameMkLst>
        </pc:graphicFrameChg>
        <pc:graphicFrameChg chg="add mod modGraphic">
          <ac:chgData name="Lee Monteiro" userId="9fcf01b294aced29" providerId="LiveId" clId="{9DF8FA69-4B23-49EF-9AA6-9860FB8E692B}" dt="2022-10-10T19:40:15.040" v="1541" actId="1035"/>
          <ac:graphicFrameMkLst>
            <pc:docMk/>
            <pc:sldMk cId="3443013030" sldId="412"/>
            <ac:graphicFrameMk id="8" creationId="{550F70C6-81E8-A5F3-D801-98006E268FD3}"/>
          </ac:graphicFrameMkLst>
        </pc:graphicFrameChg>
        <pc:picChg chg="del mod">
          <ac:chgData name="Lee Monteiro" userId="9fcf01b294aced29" providerId="LiveId" clId="{9DF8FA69-4B23-49EF-9AA6-9860FB8E692B}" dt="2022-10-10T19:35:59.402" v="1488" actId="478"/>
          <ac:picMkLst>
            <pc:docMk/>
            <pc:sldMk cId="3443013030" sldId="412"/>
            <ac:picMk id="3" creationId="{2EA8EC2F-9BBA-0B46-A921-9F21449C08E3}"/>
          </ac:picMkLst>
        </pc:picChg>
      </pc:sldChg>
      <pc:sldChg chg="addSp delSp modSp mod">
        <pc:chgData name="Lee Monteiro" userId="9fcf01b294aced29" providerId="LiveId" clId="{9DF8FA69-4B23-49EF-9AA6-9860FB8E692B}" dt="2022-10-10T18:58:12.631" v="1233"/>
        <pc:sldMkLst>
          <pc:docMk/>
          <pc:sldMk cId="3376569820" sldId="413"/>
        </pc:sldMkLst>
        <pc:spChg chg="mod">
          <ac:chgData name="Lee Monteiro" userId="9fcf01b294aced29" providerId="LiveId" clId="{9DF8FA69-4B23-49EF-9AA6-9860FB8E692B}" dt="2022-10-10T14:21:03.773" v="33" actId="207"/>
          <ac:spMkLst>
            <pc:docMk/>
            <pc:sldMk cId="3376569820" sldId="413"/>
            <ac:spMk id="7" creationId="{8D96A807-8AE0-ADB6-2FD4-CB821EB1DB71}"/>
          </ac:spMkLst>
        </pc:spChg>
        <pc:spChg chg="mod">
          <ac:chgData name="Lee Monteiro" userId="9fcf01b294aced29" providerId="LiveId" clId="{9DF8FA69-4B23-49EF-9AA6-9860FB8E692B}" dt="2022-10-10T14:20:59.515" v="32" actId="207"/>
          <ac:spMkLst>
            <pc:docMk/>
            <pc:sldMk cId="3376569820" sldId="413"/>
            <ac:spMk id="10" creationId="{DA44ABEE-EDD2-BF08-F0E9-A99B84128734}"/>
          </ac:spMkLst>
        </pc:spChg>
        <pc:spChg chg="add mod ord">
          <ac:chgData name="Lee Monteiro" userId="9fcf01b294aced29" providerId="LiveId" clId="{9DF8FA69-4B23-49EF-9AA6-9860FB8E692B}" dt="2022-10-10T18:50:58.590" v="1072" actId="167"/>
          <ac:spMkLst>
            <pc:docMk/>
            <pc:sldMk cId="3376569820" sldId="413"/>
            <ac:spMk id="16" creationId="{44C9F0C1-9AD8-90E4-D8D4-702CADF4CD79}"/>
          </ac:spMkLst>
        </pc:spChg>
        <pc:spChg chg="add mod">
          <ac:chgData name="Lee Monteiro" userId="9fcf01b294aced29" providerId="LiveId" clId="{9DF8FA69-4B23-49EF-9AA6-9860FB8E692B}" dt="2022-10-10T18:54:42.110" v="1199" actId="20577"/>
          <ac:spMkLst>
            <pc:docMk/>
            <pc:sldMk cId="3376569820" sldId="413"/>
            <ac:spMk id="17" creationId="{6240388B-57D8-4EEC-BC33-4125744ED804}"/>
          </ac:spMkLst>
        </pc:spChg>
        <pc:grpChg chg="add mod ord">
          <ac:chgData name="Lee Monteiro" userId="9fcf01b294aced29" providerId="LiveId" clId="{9DF8FA69-4B23-49EF-9AA6-9860FB8E692B}" dt="2022-10-10T18:52:30.018" v="1087" actId="14100"/>
          <ac:grpSpMkLst>
            <pc:docMk/>
            <pc:sldMk cId="3376569820" sldId="413"/>
            <ac:grpSpMk id="15" creationId="{8AF7D8A1-40B7-37EE-D789-1727902CAA07}"/>
          </ac:grpSpMkLst>
        </pc:grpChg>
        <pc:graphicFrameChg chg="add mod modGraphic">
          <ac:chgData name="Lee Monteiro" userId="9fcf01b294aced29" providerId="LiveId" clId="{9DF8FA69-4B23-49EF-9AA6-9860FB8E692B}" dt="2022-10-10T18:57:39.718" v="1232"/>
          <ac:graphicFrameMkLst>
            <pc:docMk/>
            <pc:sldMk cId="3376569820" sldId="413"/>
            <ac:graphicFrameMk id="6" creationId="{2FDED434-B881-DA5A-C81F-D41B992218E6}"/>
          </ac:graphicFrameMkLst>
        </pc:graphicFrameChg>
        <pc:graphicFrameChg chg="add mod modGraphic">
          <ac:chgData name="Lee Monteiro" userId="9fcf01b294aced29" providerId="LiveId" clId="{9DF8FA69-4B23-49EF-9AA6-9860FB8E692B}" dt="2022-10-10T18:55:51.394" v="1204" actId="404"/>
          <ac:graphicFrameMkLst>
            <pc:docMk/>
            <pc:sldMk cId="3376569820" sldId="413"/>
            <ac:graphicFrameMk id="12" creationId="{2192061A-3E50-92D2-BDEB-51E4A6F9917C}"/>
          </ac:graphicFrameMkLst>
        </pc:graphicFrameChg>
        <pc:graphicFrameChg chg="add mod modGraphic">
          <ac:chgData name="Lee Monteiro" userId="9fcf01b294aced29" providerId="LiveId" clId="{9DF8FA69-4B23-49EF-9AA6-9860FB8E692B}" dt="2022-10-10T18:55:55.089" v="1205" actId="404"/>
          <ac:graphicFrameMkLst>
            <pc:docMk/>
            <pc:sldMk cId="3376569820" sldId="413"/>
            <ac:graphicFrameMk id="13" creationId="{03A6FCDB-AE7C-5A77-261D-8EE6A20E95C6}"/>
          </ac:graphicFrameMkLst>
        </pc:graphicFrameChg>
        <pc:graphicFrameChg chg="add mod ord modGraphic">
          <ac:chgData name="Lee Monteiro" userId="9fcf01b294aced29" providerId="LiveId" clId="{9DF8FA69-4B23-49EF-9AA6-9860FB8E692B}" dt="2022-10-10T18:58:12.631" v="1233"/>
          <ac:graphicFrameMkLst>
            <pc:docMk/>
            <pc:sldMk cId="3376569820" sldId="413"/>
            <ac:graphicFrameMk id="14" creationId="{AFAC53BE-8668-4D96-684D-E25AB1E567B3}"/>
          </ac:graphicFrameMkLst>
        </pc:graphicFrameChg>
        <pc:picChg chg="del mod">
          <ac:chgData name="Lee Monteiro" userId="9fcf01b294aced29" providerId="LiveId" clId="{9DF8FA69-4B23-49EF-9AA6-9860FB8E692B}" dt="2022-10-10T18:54:47.383" v="1200" actId="478"/>
          <ac:picMkLst>
            <pc:docMk/>
            <pc:sldMk cId="3376569820" sldId="413"/>
            <ac:picMk id="4" creationId="{F8C5466F-53E0-BED1-6ADA-8E2883FE6C69}"/>
          </ac:picMkLst>
        </pc:picChg>
        <pc:cxnChg chg="add del">
          <ac:chgData name="Lee Monteiro" userId="9fcf01b294aced29" providerId="LiveId" clId="{9DF8FA69-4B23-49EF-9AA6-9860FB8E692B}" dt="2022-10-10T18:44:41.031" v="1036" actId="478"/>
          <ac:cxnSpMkLst>
            <pc:docMk/>
            <pc:sldMk cId="3376569820" sldId="413"/>
            <ac:cxnSpMk id="3" creationId="{366A13A4-0B70-72A6-9484-FA056AC344AA}"/>
          </ac:cxnSpMkLst>
        </pc:cxnChg>
        <pc:cxnChg chg="add del mod">
          <ac:chgData name="Lee Monteiro" userId="9fcf01b294aced29" providerId="LiveId" clId="{9DF8FA69-4B23-49EF-9AA6-9860FB8E692B}" dt="2022-10-10T18:44:38.019" v="1035" actId="478"/>
          <ac:cxnSpMkLst>
            <pc:docMk/>
            <pc:sldMk cId="3376569820" sldId="413"/>
            <ac:cxnSpMk id="5" creationId="{1126C1C0-FCC6-8987-94C5-7EC9234ECA6C}"/>
          </ac:cxnSpMkLst>
        </pc:cxnChg>
        <pc:cxnChg chg="add del mod">
          <ac:chgData name="Lee Monteiro" userId="9fcf01b294aced29" providerId="LiveId" clId="{9DF8FA69-4B23-49EF-9AA6-9860FB8E692B}" dt="2022-10-10T18:28:20.433" v="550" actId="11529"/>
          <ac:cxnSpMkLst>
            <pc:docMk/>
            <pc:sldMk cId="3376569820" sldId="413"/>
            <ac:cxnSpMk id="11" creationId="{09D6BA68-9C4A-9EB4-AD5C-B20BB30D6045}"/>
          </ac:cxnSpMkLst>
        </pc:cxnChg>
      </pc:sldChg>
      <pc:sldChg chg="modSp mod">
        <pc:chgData name="Lee Monteiro" userId="9fcf01b294aced29" providerId="LiveId" clId="{9DF8FA69-4B23-49EF-9AA6-9860FB8E692B}" dt="2022-10-10T14:26:51.831" v="80" actId="207"/>
        <pc:sldMkLst>
          <pc:docMk/>
          <pc:sldMk cId="2692699471" sldId="414"/>
        </pc:sldMkLst>
        <pc:spChg chg="mod">
          <ac:chgData name="Lee Monteiro" userId="9fcf01b294aced29" providerId="LiveId" clId="{9DF8FA69-4B23-49EF-9AA6-9860FB8E692B}" dt="2022-10-10T14:21:14.328" v="35" actId="207"/>
          <ac:spMkLst>
            <pc:docMk/>
            <pc:sldMk cId="2692699471" sldId="414"/>
            <ac:spMk id="7" creationId="{CCE18CB2-928C-C5DF-7A61-69818BE66ACF}"/>
          </ac:spMkLst>
        </pc:spChg>
        <pc:spChg chg="mod">
          <ac:chgData name="Lee Monteiro" userId="9fcf01b294aced29" providerId="LiveId" clId="{9DF8FA69-4B23-49EF-9AA6-9860FB8E692B}" dt="2022-10-10T14:21:10.198" v="34" actId="207"/>
          <ac:spMkLst>
            <pc:docMk/>
            <pc:sldMk cId="2692699471" sldId="414"/>
            <ac:spMk id="13" creationId="{B397587B-FFF7-43B3-8336-192E2040F0AE}"/>
          </ac:spMkLst>
        </pc:spChg>
        <pc:spChg chg="mod">
          <ac:chgData name="Lee Monteiro" userId="9fcf01b294aced29" providerId="LiveId" clId="{9DF8FA69-4B23-49EF-9AA6-9860FB8E692B}" dt="2022-10-10T14:26:51.831" v="80" actId="207"/>
          <ac:spMkLst>
            <pc:docMk/>
            <pc:sldMk cId="2692699471" sldId="414"/>
            <ac:spMk id="34" creationId="{1621F9F4-23FF-4ECA-8ED9-4B0327DF0C71}"/>
          </ac:spMkLst>
        </pc:spChg>
        <pc:spChg chg="mod">
          <ac:chgData name="Lee Monteiro" userId="9fcf01b294aced29" providerId="LiveId" clId="{9DF8FA69-4B23-49EF-9AA6-9860FB8E692B}" dt="2022-10-10T14:21:18.334" v="36" actId="207"/>
          <ac:spMkLst>
            <pc:docMk/>
            <pc:sldMk cId="2692699471" sldId="414"/>
            <ac:spMk id="37" creationId="{C0DC9EF0-C457-4821-808B-82F2808A04E5}"/>
          </ac:spMkLst>
        </pc:spChg>
        <pc:spChg chg="mod">
          <ac:chgData name="Lee Monteiro" userId="9fcf01b294aced29" providerId="LiveId" clId="{9DF8FA69-4B23-49EF-9AA6-9860FB8E692B}" dt="2022-10-10T14:22:09.084" v="38" actId="207"/>
          <ac:spMkLst>
            <pc:docMk/>
            <pc:sldMk cId="2692699471" sldId="414"/>
            <ac:spMk id="38" creationId="{00745CD6-71EA-4CEA-BABC-6E14BD7646EB}"/>
          </ac:spMkLst>
        </pc:spChg>
        <pc:spChg chg="mod">
          <ac:chgData name="Lee Monteiro" userId="9fcf01b294aced29" providerId="LiveId" clId="{9DF8FA69-4B23-49EF-9AA6-9860FB8E692B}" dt="2022-10-10T14:22:13.733" v="39" actId="207"/>
          <ac:spMkLst>
            <pc:docMk/>
            <pc:sldMk cId="2692699471" sldId="414"/>
            <ac:spMk id="39" creationId="{E67D698D-F940-4065-AD6F-3F8E556CB97A}"/>
          </ac:spMkLst>
        </pc:spChg>
      </pc:sldChg>
      <pc:sldChg chg="modSp mod">
        <pc:chgData name="Lee Monteiro" userId="9fcf01b294aced29" providerId="LiveId" clId="{9DF8FA69-4B23-49EF-9AA6-9860FB8E692B}" dt="2022-10-10T14:22:20.652" v="40" actId="207"/>
        <pc:sldMkLst>
          <pc:docMk/>
          <pc:sldMk cId="2627432441" sldId="415"/>
        </pc:sldMkLst>
        <pc:spChg chg="mod">
          <ac:chgData name="Lee Monteiro" userId="9fcf01b294aced29" providerId="LiveId" clId="{9DF8FA69-4B23-49EF-9AA6-9860FB8E692B}" dt="2022-10-10T14:22:20.652" v="40" actId="207"/>
          <ac:spMkLst>
            <pc:docMk/>
            <pc:sldMk cId="2627432441" sldId="415"/>
            <ac:spMk id="17" creationId="{1CE80A46-8985-5653-AB07-4F2452979562}"/>
          </ac:spMkLst>
        </pc:spChg>
      </pc:sldChg>
      <pc:sldChg chg="modSp mod">
        <pc:chgData name="Lee Monteiro" userId="9fcf01b294aced29" providerId="LiveId" clId="{9DF8FA69-4B23-49EF-9AA6-9860FB8E692B}" dt="2022-10-10T14:22:29.160" v="41" actId="207"/>
        <pc:sldMkLst>
          <pc:docMk/>
          <pc:sldMk cId="609186163" sldId="416"/>
        </pc:sldMkLst>
        <pc:spChg chg="mod">
          <ac:chgData name="Lee Monteiro" userId="9fcf01b294aced29" providerId="LiveId" clId="{9DF8FA69-4B23-49EF-9AA6-9860FB8E692B}" dt="2022-10-10T14:22:29.160" v="41" actId="207"/>
          <ac:spMkLst>
            <pc:docMk/>
            <pc:sldMk cId="609186163" sldId="416"/>
            <ac:spMk id="34" creationId="{A7C90EF8-7459-4852-97E9-CE1B7E9F0EC8}"/>
          </ac:spMkLst>
        </pc:spChg>
      </pc:sldChg>
      <pc:sldChg chg="modSp mod">
        <pc:chgData name="Lee Monteiro" userId="9fcf01b294aced29" providerId="LiveId" clId="{9DF8FA69-4B23-49EF-9AA6-9860FB8E692B}" dt="2022-10-10T14:27:05.104" v="81" actId="207"/>
        <pc:sldMkLst>
          <pc:docMk/>
          <pc:sldMk cId="1293598695" sldId="417"/>
        </pc:sldMkLst>
        <pc:spChg chg="mod">
          <ac:chgData name="Lee Monteiro" userId="9fcf01b294aced29" providerId="LiveId" clId="{9DF8FA69-4B23-49EF-9AA6-9860FB8E692B}" dt="2022-10-10T14:22:35.804" v="42" actId="207"/>
          <ac:spMkLst>
            <pc:docMk/>
            <pc:sldMk cId="1293598695" sldId="417"/>
            <ac:spMk id="14" creationId="{7941152C-44EA-9FAF-695E-92CD334CFD13}"/>
          </ac:spMkLst>
        </pc:spChg>
        <pc:spChg chg="mod">
          <ac:chgData name="Lee Monteiro" userId="9fcf01b294aced29" providerId="LiveId" clId="{9DF8FA69-4B23-49EF-9AA6-9860FB8E692B}" dt="2022-10-10T14:22:44.064" v="44" actId="207"/>
          <ac:spMkLst>
            <pc:docMk/>
            <pc:sldMk cId="1293598695" sldId="417"/>
            <ac:spMk id="15" creationId="{2D2AD42A-633F-DB58-E9FE-BC3B560E94AF}"/>
          </ac:spMkLst>
        </pc:spChg>
        <pc:spChg chg="mod">
          <ac:chgData name="Lee Monteiro" userId="9fcf01b294aced29" providerId="LiveId" clId="{9DF8FA69-4B23-49EF-9AA6-9860FB8E692B}" dt="2022-10-10T14:27:05.104" v="81" actId="207"/>
          <ac:spMkLst>
            <pc:docMk/>
            <pc:sldMk cId="1293598695" sldId="417"/>
            <ac:spMk id="19" creationId="{67AF5377-7FC9-DC52-F7DB-EFD4DC3E97CE}"/>
          </ac:spMkLst>
        </pc:spChg>
        <pc:spChg chg="mod">
          <ac:chgData name="Lee Monteiro" userId="9fcf01b294aced29" providerId="LiveId" clId="{9DF8FA69-4B23-49EF-9AA6-9860FB8E692B}" dt="2022-10-10T14:22:40.747" v="43" actId="207"/>
          <ac:spMkLst>
            <pc:docMk/>
            <pc:sldMk cId="1293598695" sldId="417"/>
            <ac:spMk id="22" creationId="{9BDEE9C6-0DBE-898E-340D-11840D6DD9DF}"/>
          </ac:spMkLst>
        </pc:spChg>
      </pc:sldChg>
      <pc:sldChg chg="modSp mod">
        <pc:chgData name="Lee Monteiro" userId="9fcf01b294aced29" providerId="LiveId" clId="{9DF8FA69-4B23-49EF-9AA6-9860FB8E692B}" dt="2022-10-10T14:22:54.421" v="46" actId="207"/>
        <pc:sldMkLst>
          <pc:docMk/>
          <pc:sldMk cId="2788446829" sldId="418"/>
        </pc:sldMkLst>
        <pc:spChg chg="mod">
          <ac:chgData name="Lee Monteiro" userId="9fcf01b294aced29" providerId="LiveId" clId="{9DF8FA69-4B23-49EF-9AA6-9860FB8E692B}" dt="2022-10-10T14:22:54.421" v="46" actId="207"/>
          <ac:spMkLst>
            <pc:docMk/>
            <pc:sldMk cId="2788446829" sldId="418"/>
            <ac:spMk id="7" creationId="{8D96A807-8AE0-ADB6-2FD4-CB821EB1DB71}"/>
          </ac:spMkLst>
        </pc:spChg>
        <pc:spChg chg="mod">
          <ac:chgData name="Lee Monteiro" userId="9fcf01b294aced29" providerId="LiveId" clId="{9DF8FA69-4B23-49EF-9AA6-9860FB8E692B}" dt="2022-10-10T14:22:51.206" v="45" actId="207"/>
          <ac:spMkLst>
            <pc:docMk/>
            <pc:sldMk cId="2788446829" sldId="418"/>
            <ac:spMk id="8" creationId="{43D02A85-D9AE-E0EE-557A-22AA9E8FE696}"/>
          </ac:spMkLst>
        </pc:spChg>
      </pc:sldChg>
      <pc:sldChg chg="modSp mod">
        <pc:chgData name="Lee Monteiro" userId="9fcf01b294aced29" providerId="LiveId" clId="{9DF8FA69-4B23-49EF-9AA6-9860FB8E692B}" dt="2022-10-10T14:23:10.321" v="49" actId="207"/>
        <pc:sldMkLst>
          <pc:docMk/>
          <pc:sldMk cId="210718682" sldId="419"/>
        </pc:sldMkLst>
        <pc:spChg chg="mod">
          <ac:chgData name="Lee Monteiro" userId="9fcf01b294aced29" providerId="LiveId" clId="{9DF8FA69-4B23-49EF-9AA6-9860FB8E692B}" dt="2022-10-10T14:23:00.166" v="47" actId="207"/>
          <ac:spMkLst>
            <pc:docMk/>
            <pc:sldMk cId="210718682" sldId="419"/>
            <ac:spMk id="10" creationId="{8258B807-810C-1596-1690-D5E071ADB03D}"/>
          </ac:spMkLst>
        </pc:spChg>
        <pc:spChg chg="mod">
          <ac:chgData name="Lee Monteiro" userId="9fcf01b294aced29" providerId="LiveId" clId="{9DF8FA69-4B23-49EF-9AA6-9860FB8E692B}" dt="2022-10-10T14:23:05.545" v="48" actId="207"/>
          <ac:spMkLst>
            <pc:docMk/>
            <pc:sldMk cId="210718682" sldId="419"/>
            <ac:spMk id="13" creationId="{537432AF-DB0C-CE72-D526-09FB16F4E261}"/>
          </ac:spMkLst>
        </pc:spChg>
        <pc:spChg chg="mod">
          <ac:chgData name="Lee Monteiro" userId="9fcf01b294aced29" providerId="LiveId" clId="{9DF8FA69-4B23-49EF-9AA6-9860FB8E692B}" dt="2022-10-10T14:23:10.321" v="49" actId="207"/>
          <ac:spMkLst>
            <pc:docMk/>
            <pc:sldMk cId="210718682" sldId="419"/>
            <ac:spMk id="14" creationId="{D702F05D-AC24-45E4-5CFD-69378D2371DF}"/>
          </ac:spMkLst>
        </pc:spChg>
      </pc:sldChg>
      <pc:sldChg chg="modSp mod">
        <pc:chgData name="Lee Monteiro" userId="9fcf01b294aced29" providerId="LiveId" clId="{9DF8FA69-4B23-49EF-9AA6-9860FB8E692B}" dt="2022-10-10T14:27:13.272" v="82" actId="207"/>
        <pc:sldMkLst>
          <pc:docMk/>
          <pc:sldMk cId="1381849590" sldId="420"/>
        </pc:sldMkLst>
        <pc:spChg chg="mod">
          <ac:chgData name="Lee Monteiro" userId="9fcf01b294aced29" providerId="LiveId" clId="{9DF8FA69-4B23-49EF-9AA6-9860FB8E692B}" dt="2022-10-10T14:23:23.559" v="51" actId="207"/>
          <ac:spMkLst>
            <pc:docMk/>
            <pc:sldMk cId="1381849590" sldId="420"/>
            <ac:spMk id="7" creationId="{CCE18CB2-928C-C5DF-7A61-69818BE66ACF}"/>
          </ac:spMkLst>
        </pc:spChg>
        <pc:spChg chg="mod">
          <ac:chgData name="Lee Monteiro" userId="9fcf01b294aced29" providerId="LiveId" clId="{9DF8FA69-4B23-49EF-9AA6-9860FB8E692B}" dt="2022-10-10T14:23:18.577" v="50" actId="207"/>
          <ac:spMkLst>
            <pc:docMk/>
            <pc:sldMk cId="1381849590" sldId="420"/>
            <ac:spMk id="13" creationId="{B397587B-FFF7-43B3-8336-192E2040F0AE}"/>
          </ac:spMkLst>
        </pc:spChg>
        <pc:spChg chg="mod">
          <ac:chgData name="Lee Monteiro" userId="9fcf01b294aced29" providerId="LiveId" clId="{9DF8FA69-4B23-49EF-9AA6-9860FB8E692B}" dt="2022-10-10T14:27:13.272" v="82" actId="207"/>
          <ac:spMkLst>
            <pc:docMk/>
            <pc:sldMk cId="1381849590" sldId="420"/>
            <ac:spMk id="34" creationId="{1621F9F4-23FF-4ECA-8ED9-4B0327DF0C71}"/>
          </ac:spMkLst>
        </pc:spChg>
        <pc:spChg chg="mod">
          <ac:chgData name="Lee Monteiro" userId="9fcf01b294aced29" providerId="LiveId" clId="{9DF8FA69-4B23-49EF-9AA6-9860FB8E692B}" dt="2022-10-10T14:23:28.326" v="52" actId="207"/>
          <ac:spMkLst>
            <pc:docMk/>
            <pc:sldMk cId="1381849590" sldId="420"/>
            <ac:spMk id="37" creationId="{C0DC9EF0-C457-4821-808B-82F2808A04E5}"/>
          </ac:spMkLst>
        </pc:spChg>
        <pc:spChg chg="mod">
          <ac:chgData name="Lee Monteiro" userId="9fcf01b294aced29" providerId="LiveId" clId="{9DF8FA69-4B23-49EF-9AA6-9860FB8E692B}" dt="2022-10-10T14:23:37.472" v="54" actId="207"/>
          <ac:spMkLst>
            <pc:docMk/>
            <pc:sldMk cId="1381849590" sldId="420"/>
            <ac:spMk id="38" creationId="{00745CD6-71EA-4CEA-BABC-6E14BD7646EB}"/>
          </ac:spMkLst>
        </pc:spChg>
        <pc:spChg chg="mod">
          <ac:chgData name="Lee Monteiro" userId="9fcf01b294aced29" providerId="LiveId" clId="{9DF8FA69-4B23-49EF-9AA6-9860FB8E692B}" dt="2022-10-10T14:23:42.198" v="55" actId="207"/>
          <ac:spMkLst>
            <pc:docMk/>
            <pc:sldMk cId="1381849590" sldId="420"/>
            <ac:spMk id="39" creationId="{E67D698D-F940-4065-AD6F-3F8E556CB97A}"/>
          </ac:spMkLst>
        </pc:spChg>
      </pc:sldChg>
      <pc:sldChg chg="modSp mod">
        <pc:chgData name="Lee Monteiro" userId="9fcf01b294aced29" providerId="LiveId" clId="{9DF8FA69-4B23-49EF-9AA6-9860FB8E692B}" dt="2022-10-10T14:27:34.094" v="87" actId="207"/>
        <pc:sldMkLst>
          <pc:docMk/>
          <pc:sldMk cId="163349839" sldId="421"/>
        </pc:sldMkLst>
        <pc:spChg chg="mod">
          <ac:chgData name="Lee Monteiro" userId="9fcf01b294aced29" providerId="LiveId" clId="{9DF8FA69-4B23-49EF-9AA6-9860FB8E692B}" dt="2022-10-10T14:23:57.662" v="57" actId="207"/>
          <ac:spMkLst>
            <pc:docMk/>
            <pc:sldMk cId="163349839" sldId="421"/>
            <ac:spMk id="10" creationId="{7137E598-7222-8738-D8CE-4DE9CF118055}"/>
          </ac:spMkLst>
        </pc:spChg>
        <pc:spChg chg="mod">
          <ac:chgData name="Lee Monteiro" userId="9fcf01b294aced29" providerId="LiveId" clId="{9DF8FA69-4B23-49EF-9AA6-9860FB8E692B}" dt="2022-10-10T14:23:52.602" v="56" actId="207"/>
          <ac:spMkLst>
            <pc:docMk/>
            <pc:sldMk cId="163349839" sldId="421"/>
            <ac:spMk id="12" creationId="{685062B0-0384-662C-C1A1-59E47B346678}"/>
          </ac:spMkLst>
        </pc:spChg>
        <pc:spChg chg="mod">
          <ac:chgData name="Lee Monteiro" userId="9fcf01b294aced29" providerId="LiveId" clId="{9DF8FA69-4B23-49EF-9AA6-9860FB8E692B}" dt="2022-10-10T14:27:34.094" v="87" actId="207"/>
          <ac:spMkLst>
            <pc:docMk/>
            <pc:sldMk cId="163349839" sldId="421"/>
            <ac:spMk id="17" creationId="{40AC5D5C-2255-4FC7-9FC9-0FCAEBAE44DF}"/>
          </ac:spMkLst>
        </pc:spChg>
        <pc:spChg chg="mod">
          <ac:chgData name="Lee Monteiro" userId="9fcf01b294aced29" providerId="LiveId" clId="{9DF8FA69-4B23-49EF-9AA6-9860FB8E692B}" dt="2022-10-10T14:24:02.820" v="58" actId="207"/>
          <ac:spMkLst>
            <pc:docMk/>
            <pc:sldMk cId="163349839" sldId="421"/>
            <ac:spMk id="18" creationId="{9E7446BC-E04C-44D1-BF6D-48A769403AA0}"/>
          </ac:spMkLst>
        </pc:spChg>
        <pc:spChg chg="mod">
          <ac:chgData name="Lee Monteiro" userId="9fcf01b294aced29" providerId="LiveId" clId="{9DF8FA69-4B23-49EF-9AA6-9860FB8E692B}" dt="2022-10-10T14:24:06.795" v="59" actId="207"/>
          <ac:spMkLst>
            <pc:docMk/>
            <pc:sldMk cId="163349839" sldId="421"/>
            <ac:spMk id="27" creationId="{A2B67D43-7553-4665-BE64-7457B937F8BC}"/>
          </ac:spMkLst>
        </pc:spChg>
      </pc:sldChg>
      <pc:sldChg chg="modSp mod">
        <pc:chgData name="Lee Monteiro" userId="9fcf01b294aced29" providerId="LiveId" clId="{9DF8FA69-4B23-49EF-9AA6-9860FB8E692B}" dt="2022-10-10T14:27:38.733" v="88" actId="207"/>
        <pc:sldMkLst>
          <pc:docMk/>
          <pc:sldMk cId="1412660696" sldId="422"/>
        </pc:sldMkLst>
        <pc:spChg chg="mod">
          <ac:chgData name="Lee Monteiro" userId="9fcf01b294aced29" providerId="LiveId" clId="{9DF8FA69-4B23-49EF-9AA6-9860FB8E692B}" dt="2022-10-10T14:24:15.093" v="60" actId="207"/>
          <ac:spMkLst>
            <pc:docMk/>
            <pc:sldMk cId="1412660696" sldId="422"/>
            <ac:spMk id="7" creationId="{CCE18CB2-928C-C5DF-7A61-69818BE66ACF}"/>
          </ac:spMkLst>
        </pc:spChg>
        <pc:spChg chg="mod">
          <ac:chgData name="Lee Monteiro" userId="9fcf01b294aced29" providerId="LiveId" clId="{9DF8FA69-4B23-49EF-9AA6-9860FB8E692B}" dt="2022-10-10T14:24:18.615" v="61" actId="207"/>
          <ac:spMkLst>
            <pc:docMk/>
            <pc:sldMk cId="1412660696" sldId="422"/>
            <ac:spMk id="13" creationId="{B397587B-FFF7-43B3-8336-192E2040F0AE}"/>
          </ac:spMkLst>
        </pc:spChg>
        <pc:spChg chg="mod">
          <ac:chgData name="Lee Monteiro" userId="9fcf01b294aced29" providerId="LiveId" clId="{9DF8FA69-4B23-49EF-9AA6-9860FB8E692B}" dt="2022-10-10T14:27:38.733" v="88" actId="207"/>
          <ac:spMkLst>
            <pc:docMk/>
            <pc:sldMk cId="1412660696" sldId="422"/>
            <ac:spMk id="34" creationId="{1621F9F4-23FF-4ECA-8ED9-4B0327DF0C71}"/>
          </ac:spMkLst>
        </pc:spChg>
        <pc:spChg chg="mod">
          <ac:chgData name="Lee Monteiro" userId="9fcf01b294aced29" providerId="LiveId" clId="{9DF8FA69-4B23-49EF-9AA6-9860FB8E692B}" dt="2022-10-10T14:24:22.513" v="62" actId="207"/>
          <ac:spMkLst>
            <pc:docMk/>
            <pc:sldMk cId="1412660696" sldId="422"/>
            <ac:spMk id="37" creationId="{C0DC9EF0-C457-4821-808B-82F2808A04E5}"/>
          </ac:spMkLst>
        </pc:spChg>
        <pc:spChg chg="mod">
          <ac:chgData name="Lee Monteiro" userId="9fcf01b294aced29" providerId="LiveId" clId="{9DF8FA69-4B23-49EF-9AA6-9860FB8E692B}" dt="2022-10-10T14:24:26.322" v="63" actId="207"/>
          <ac:spMkLst>
            <pc:docMk/>
            <pc:sldMk cId="1412660696" sldId="422"/>
            <ac:spMk id="38" creationId="{00745CD6-71EA-4CEA-BABC-6E14BD7646EB}"/>
          </ac:spMkLst>
        </pc:spChg>
        <pc:spChg chg="mod">
          <ac:chgData name="Lee Monteiro" userId="9fcf01b294aced29" providerId="LiveId" clId="{9DF8FA69-4B23-49EF-9AA6-9860FB8E692B}" dt="2022-10-10T14:24:29.884" v="64" actId="207"/>
          <ac:spMkLst>
            <pc:docMk/>
            <pc:sldMk cId="1412660696" sldId="422"/>
            <ac:spMk id="39" creationId="{E67D698D-F940-4065-AD6F-3F8E556CB97A}"/>
          </ac:spMkLst>
        </pc:spChg>
      </pc:sldChg>
      <pc:sldChg chg="modSp mod">
        <pc:chgData name="Lee Monteiro" userId="9fcf01b294aced29" providerId="LiveId" clId="{9DF8FA69-4B23-49EF-9AA6-9860FB8E692B}" dt="2022-10-10T14:27:47.347" v="90" actId="207"/>
        <pc:sldMkLst>
          <pc:docMk/>
          <pc:sldMk cId="3985981629" sldId="423"/>
        </pc:sldMkLst>
        <pc:spChg chg="mod">
          <ac:chgData name="Lee Monteiro" userId="9fcf01b294aced29" providerId="LiveId" clId="{9DF8FA69-4B23-49EF-9AA6-9860FB8E692B}" dt="2022-10-10T14:27:47.347" v="90" actId="207"/>
          <ac:spMkLst>
            <pc:docMk/>
            <pc:sldMk cId="3985981629" sldId="423"/>
            <ac:spMk id="3" creationId="{F836E89D-FD12-3FBA-EBF5-D5E232AAA479}"/>
          </ac:spMkLst>
        </pc:spChg>
        <pc:spChg chg="mod">
          <ac:chgData name="Lee Monteiro" userId="9fcf01b294aced29" providerId="LiveId" clId="{9DF8FA69-4B23-49EF-9AA6-9860FB8E692B}" dt="2022-10-10T14:24:40.196" v="66" actId="207"/>
          <ac:spMkLst>
            <pc:docMk/>
            <pc:sldMk cId="3985981629" sldId="423"/>
            <ac:spMk id="6" creationId="{80FD8C05-3079-59DF-D2F5-E06B34A262FC}"/>
          </ac:spMkLst>
        </pc:spChg>
        <pc:spChg chg="mod">
          <ac:chgData name="Lee Monteiro" userId="9fcf01b294aced29" providerId="LiveId" clId="{9DF8FA69-4B23-49EF-9AA6-9860FB8E692B}" dt="2022-10-10T14:24:43.707" v="67" actId="207"/>
          <ac:spMkLst>
            <pc:docMk/>
            <pc:sldMk cId="3985981629" sldId="423"/>
            <ac:spMk id="7" creationId="{CB6F6E3E-06DC-2AE0-E1FF-98E1887ACE66}"/>
          </ac:spMkLst>
        </pc:spChg>
        <pc:spChg chg="mod">
          <ac:chgData name="Lee Monteiro" userId="9fcf01b294aced29" providerId="LiveId" clId="{9DF8FA69-4B23-49EF-9AA6-9860FB8E692B}" dt="2022-10-10T14:24:36.719" v="65" actId="207"/>
          <ac:spMkLst>
            <pc:docMk/>
            <pc:sldMk cId="3985981629" sldId="423"/>
            <ac:spMk id="22" creationId="{9BDEE9C6-0DBE-898E-340D-11840D6DD9DF}"/>
          </ac:spMkLst>
        </pc:spChg>
        <pc:spChg chg="mod">
          <ac:chgData name="Lee Monteiro" userId="9fcf01b294aced29" providerId="LiveId" clId="{9DF8FA69-4B23-49EF-9AA6-9860FB8E692B}" dt="2022-10-10T14:27:44.538" v="89" actId="207"/>
          <ac:spMkLst>
            <pc:docMk/>
            <pc:sldMk cId="3985981629" sldId="423"/>
            <ac:spMk id="27" creationId="{0EC5A43B-692D-410C-9CA5-171151E81AEE}"/>
          </ac:spMkLst>
        </pc:spChg>
      </pc:sldChg>
      <pc:sldChg chg="modSp mod">
        <pc:chgData name="Lee Monteiro" userId="9fcf01b294aced29" providerId="LiveId" clId="{9DF8FA69-4B23-49EF-9AA6-9860FB8E692B}" dt="2022-10-10T14:27:55.146" v="91" actId="207"/>
        <pc:sldMkLst>
          <pc:docMk/>
          <pc:sldMk cId="1960790344" sldId="424"/>
        </pc:sldMkLst>
        <pc:spChg chg="mod">
          <ac:chgData name="Lee Monteiro" userId="9fcf01b294aced29" providerId="LiveId" clId="{9DF8FA69-4B23-49EF-9AA6-9860FB8E692B}" dt="2022-10-10T14:24:55.295" v="70" actId="207"/>
          <ac:spMkLst>
            <pc:docMk/>
            <pc:sldMk cId="1960790344" sldId="424"/>
            <ac:spMk id="22" creationId="{434E02F1-A083-45A6-BD74-58485AF6CD96}"/>
          </ac:spMkLst>
        </pc:spChg>
        <pc:spChg chg="mod">
          <ac:chgData name="Lee Monteiro" userId="9fcf01b294aced29" providerId="LiveId" clId="{9DF8FA69-4B23-49EF-9AA6-9860FB8E692B}" dt="2022-10-10T14:24:59.194" v="71" actId="207"/>
          <ac:spMkLst>
            <pc:docMk/>
            <pc:sldMk cId="1960790344" sldId="424"/>
            <ac:spMk id="23" creationId="{5AB9E8EA-376B-4350-B3C9-2F8B04A2FAEC}"/>
          </ac:spMkLst>
        </pc:spChg>
        <pc:spChg chg="mod">
          <ac:chgData name="Lee Monteiro" userId="9fcf01b294aced29" providerId="LiveId" clId="{9DF8FA69-4B23-49EF-9AA6-9860FB8E692B}" dt="2022-10-10T14:27:55.146" v="91" actId="207"/>
          <ac:spMkLst>
            <pc:docMk/>
            <pc:sldMk cId="1960790344" sldId="424"/>
            <ac:spMk id="29" creationId="{55608C9C-AAF4-442A-B1F4-47520A98396D}"/>
          </ac:spMkLst>
        </pc:spChg>
        <pc:spChg chg="mod">
          <ac:chgData name="Lee Monteiro" userId="9fcf01b294aced29" providerId="LiveId" clId="{9DF8FA69-4B23-49EF-9AA6-9860FB8E692B}" dt="2022-10-10T14:25:04.717" v="72" actId="207"/>
          <ac:spMkLst>
            <pc:docMk/>
            <pc:sldMk cId="1960790344" sldId="424"/>
            <ac:spMk id="30" creationId="{5BDF8CD1-2911-42C1-B985-4BAF94EF17A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5EC65-2437-4BBB-A4BA-2395F3F08773}" type="doc">
      <dgm:prSet loTypeId="urn:microsoft.com/office/officeart/2005/8/layout/orgChart1" loCatId="hierarchy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CEE9C05F-7C06-497F-8237-EEF26E483CBC}">
      <dgm:prSet phldrT="[Texto]" custT="1"/>
      <dgm:spPr/>
      <dgm:t>
        <a:bodyPr/>
        <a:lstStyle/>
        <a:p>
          <a:r>
            <a:rPr lang="pt-BR" sz="1200" dirty="0"/>
            <a:t>Associados</a:t>
          </a:r>
        </a:p>
      </dgm:t>
    </dgm:pt>
    <dgm:pt modelId="{C11672A4-7F41-4962-A575-EB359B47D292}" type="parTrans" cxnId="{15A310A9-9ABF-47B2-8D95-8DA409491966}">
      <dgm:prSet/>
      <dgm:spPr/>
      <dgm:t>
        <a:bodyPr/>
        <a:lstStyle/>
        <a:p>
          <a:endParaRPr lang="pt-BR" sz="1200"/>
        </a:p>
      </dgm:t>
    </dgm:pt>
    <dgm:pt modelId="{2E5E4CBB-6FC4-4BF8-974B-CE7376C08379}" type="sibTrans" cxnId="{15A310A9-9ABF-47B2-8D95-8DA409491966}">
      <dgm:prSet/>
      <dgm:spPr/>
      <dgm:t>
        <a:bodyPr/>
        <a:lstStyle/>
        <a:p>
          <a:endParaRPr lang="pt-BR" sz="1200"/>
        </a:p>
      </dgm:t>
    </dgm:pt>
    <dgm:pt modelId="{D4DFC4AB-7DC2-4220-B9C1-BCB40F6E2B6F}">
      <dgm:prSet phldrT="[Texto]" custT="1"/>
      <dgm:spPr/>
      <dgm:t>
        <a:bodyPr/>
        <a:lstStyle/>
        <a:p>
          <a:r>
            <a:rPr lang="pt-BR" sz="1200" dirty="0"/>
            <a:t>Conselho Fiscal</a:t>
          </a:r>
        </a:p>
      </dgm:t>
    </dgm:pt>
    <dgm:pt modelId="{70D90D82-14B2-49D8-90D2-98ED4459821F}" type="parTrans" cxnId="{510F4688-3865-494D-95DF-AD06C1A7B5F2}">
      <dgm:prSet/>
      <dgm:spPr/>
      <dgm:t>
        <a:bodyPr/>
        <a:lstStyle/>
        <a:p>
          <a:endParaRPr lang="pt-BR" sz="1200"/>
        </a:p>
      </dgm:t>
    </dgm:pt>
    <dgm:pt modelId="{8D4294BB-6F54-4B8E-B6B1-1FC338FBC160}" type="sibTrans" cxnId="{510F4688-3865-494D-95DF-AD06C1A7B5F2}">
      <dgm:prSet/>
      <dgm:spPr/>
      <dgm:t>
        <a:bodyPr/>
        <a:lstStyle/>
        <a:p>
          <a:endParaRPr lang="pt-BR" sz="1200"/>
        </a:p>
      </dgm:t>
    </dgm:pt>
    <dgm:pt modelId="{DB0E3FF0-73B0-4189-9C67-0D2FF5980E7C}">
      <dgm:prSet phldrT="[Texto]" custT="1"/>
      <dgm:spPr/>
      <dgm:t>
        <a:bodyPr/>
        <a:lstStyle/>
        <a:p>
          <a:r>
            <a:rPr lang="pt-BR" sz="1200" dirty="0"/>
            <a:t>Assembleia Geral</a:t>
          </a:r>
        </a:p>
      </dgm:t>
    </dgm:pt>
    <dgm:pt modelId="{761C9EDC-0474-46FA-9529-B1AECE178DAF}" type="parTrans" cxnId="{1623533E-A881-4BCA-8E4F-2389C71988D0}">
      <dgm:prSet/>
      <dgm:spPr/>
      <dgm:t>
        <a:bodyPr/>
        <a:lstStyle/>
        <a:p>
          <a:endParaRPr lang="pt-BR" sz="1200"/>
        </a:p>
      </dgm:t>
    </dgm:pt>
    <dgm:pt modelId="{839C1B7E-A611-45E4-928C-7D284726D59E}" type="sibTrans" cxnId="{1623533E-A881-4BCA-8E4F-2389C71988D0}">
      <dgm:prSet/>
      <dgm:spPr/>
      <dgm:t>
        <a:bodyPr/>
        <a:lstStyle/>
        <a:p>
          <a:endParaRPr lang="pt-BR" sz="1200"/>
        </a:p>
      </dgm:t>
    </dgm:pt>
    <dgm:pt modelId="{CAD78716-4ABC-4C3C-8C55-253F007D624A}">
      <dgm:prSet phldrT="[Texto]" custT="1"/>
      <dgm:spPr/>
      <dgm:t>
        <a:bodyPr/>
        <a:lstStyle/>
        <a:p>
          <a:r>
            <a:rPr lang="pt-BR" sz="1200" dirty="0"/>
            <a:t>Conselho Administrativo</a:t>
          </a:r>
        </a:p>
      </dgm:t>
    </dgm:pt>
    <dgm:pt modelId="{555D7235-D466-4322-A3B6-1F0919EEF743}" type="parTrans" cxnId="{106E106E-FE3E-47B4-ADBD-78FC37E05BBC}">
      <dgm:prSet/>
      <dgm:spPr/>
      <dgm:t>
        <a:bodyPr/>
        <a:lstStyle/>
        <a:p>
          <a:endParaRPr lang="pt-BR" sz="1200"/>
        </a:p>
      </dgm:t>
    </dgm:pt>
    <dgm:pt modelId="{EF0CDD00-315E-444D-870C-25CE2ACB90FC}" type="sibTrans" cxnId="{106E106E-FE3E-47B4-ADBD-78FC37E05BBC}">
      <dgm:prSet/>
      <dgm:spPr/>
      <dgm:t>
        <a:bodyPr/>
        <a:lstStyle/>
        <a:p>
          <a:endParaRPr lang="pt-BR" sz="1200"/>
        </a:p>
      </dgm:t>
    </dgm:pt>
    <dgm:pt modelId="{10AEEE81-C439-4C6F-A4F3-48682C06285A}" type="pres">
      <dgm:prSet presAssocID="{D045EC65-2437-4BBB-A4BA-2395F3F087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FA78A6-82C8-42D6-9994-901D84D3DF6F}" type="pres">
      <dgm:prSet presAssocID="{CEE9C05F-7C06-497F-8237-EEF26E483CBC}" presName="hierRoot1" presStyleCnt="0">
        <dgm:presLayoutVars>
          <dgm:hierBranch val="init"/>
        </dgm:presLayoutVars>
      </dgm:prSet>
      <dgm:spPr/>
    </dgm:pt>
    <dgm:pt modelId="{2E275B19-D15A-4710-AE62-948DBE0A5DD5}" type="pres">
      <dgm:prSet presAssocID="{CEE9C05F-7C06-497F-8237-EEF26E483CBC}" presName="rootComposite1" presStyleCnt="0"/>
      <dgm:spPr/>
    </dgm:pt>
    <dgm:pt modelId="{B1364A53-22D1-4CF4-BBC4-F3167BB101CB}" type="pres">
      <dgm:prSet presAssocID="{CEE9C05F-7C06-497F-8237-EEF26E483CBC}" presName="rootText1" presStyleLbl="node0" presStyleIdx="0" presStyleCnt="2">
        <dgm:presLayoutVars>
          <dgm:chPref val="3"/>
        </dgm:presLayoutVars>
      </dgm:prSet>
      <dgm:spPr>
        <a:prstGeom prst="snip1Rect">
          <a:avLst/>
        </a:prstGeom>
      </dgm:spPr>
    </dgm:pt>
    <dgm:pt modelId="{64D5BAA4-1935-478C-8472-EC5913D409FE}" type="pres">
      <dgm:prSet presAssocID="{CEE9C05F-7C06-497F-8237-EEF26E483CBC}" presName="rootConnector1" presStyleLbl="node1" presStyleIdx="0" presStyleCnt="0"/>
      <dgm:spPr/>
    </dgm:pt>
    <dgm:pt modelId="{C6318F96-4A26-4C17-BD1A-16464EA11A25}" type="pres">
      <dgm:prSet presAssocID="{CEE9C05F-7C06-497F-8237-EEF26E483CBC}" presName="hierChild2" presStyleCnt="0"/>
      <dgm:spPr/>
    </dgm:pt>
    <dgm:pt modelId="{3F6F5204-AC7D-4A38-B8C5-74FC2E046815}" type="pres">
      <dgm:prSet presAssocID="{70D90D82-14B2-49D8-90D2-98ED4459821F}" presName="Name37" presStyleLbl="parChTrans1D2" presStyleIdx="0" presStyleCnt="2"/>
      <dgm:spPr/>
    </dgm:pt>
    <dgm:pt modelId="{29540F03-9E5B-4E31-9F27-16C6263C024D}" type="pres">
      <dgm:prSet presAssocID="{D4DFC4AB-7DC2-4220-B9C1-BCB40F6E2B6F}" presName="hierRoot2" presStyleCnt="0">
        <dgm:presLayoutVars>
          <dgm:hierBranch val="init"/>
        </dgm:presLayoutVars>
      </dgm:prSet>
      <dgm:spPr/>
    </dgm:pt>
    <dgm:pt modelId="{8D16FF3F-6EB4-4617-836D-33CD1C311822}" type="pres">
      <dgm:prSet presAssocID="{D4DFC4AB-7DC2-4220-B9C1-BCB40F6E2B6F}" presName="rootComposite" presStyleCnt="0"/>
      <dgm:spPr/>
    </dgm:pt>
    <dgm:pt modelId="{12E99F97-8419-4450-8F25-323319D25367}" type="pres">
      <dgm:prSet presAssocID="{D4DFC4AB-7DC2-4220-B9C1-BCB40F6E2B6F}" presName="rootText" presStyleLbl="node2" presStyleIdx="0" presStyleCnt="2">
        <dgm:presLayoutVars>
          <dgm:chPref val="3"/>
        </dgm:presLayoutVars>
      </dgm:prSet>
      <dgm:spPr/>
    </dgm:pt>
    <dgm:pt modelId="{4AC5A72F-FB22-4FCA-A244-CD09E2AA0F12}" type="pres">
      <dgm:prSet presAssocID="{D4DFC4AB-7DC2-4220-B9C1-BCB40F6E2B6F}" presName="rootConnector" presStyleLbl="node2" presStyleIdx="0" presStyleCnt="2"/>
      <dgm:spPr/>
    </dgm:pt>
    <dgm:pt modelId="{14D4E7F1-B3F9-4065-BD7A-7ECC1F043C3F}" type="pres">
      <dgm:prSet presAssocID="{D4DFC4AB-7DC2-4220-B9C1-BCB40F6E2B6F}" presName="hierChild4" presStyleCnt="0"/>
      <dgm:spPr/>
    </dgm:pt>
    <dgm:pt modelId="{339E119D-FEE8-4761-88DE-4ABC027A3469}" type="pres">
      <dgm:prSet presAssocID="{D4DFC4AB-7DC2-4220-B9C1-BCB40F6E2B6F}" presName="hierChild5" presStyleCnt="0"/>
      <dgm:spPr/>
    </dgm:pt>
    <dgm:pt modelId="{AFCB3118-6478-4DEA-9203-6CFA3B283802}" type="pres">
      <dgm:prSet presAssocID="{CEE9C05F-7C06-497F-8237-EEF26E483CBC}" presName="hierChild3" presStyleCnt="0"/>
      <dgm:spPr/>
    </dgm:pt>
    <dgm:pt modelId="{F158EB3E-6DF1-43E0-8629-FD52ADC0E272}" type="pres">
      <dgm:prSet presAssocID="{DB0E3FF0-73B0-4189-9C67-0D2FF5980E7C}" presName="hierRoot1" presStyleCnt="0">
        <dgm:presLayoutVars>
          <dgm:hierBranch val="init"/>
        </dgm:presLayoutVars>
      </dgm:prSet>
      <dgm:spPr/>
    </dgm:pt>
    <dgm:pt modelId="{C7FE6073-D660-400F-96B0-2C95EFCF19E3}" type="pres">
      <dgm:prSet presAssocID="{DB0E3FF0-73B0-4189-9C67-0D2FF5980E7C}" presName="rootComposite1" presStyleCnt="0"/>
      <dgm:spPr/>
    </dgm:pt>
    <dgm:pt modelId="{90398E59-3108-4B05-B4CB-17732877BD8F}" type="pres">
      <dgm:prSet presAssocID="{DB0E3FF0-73B0-4189-9C67-0D2FF5980E7C}" presName="rootText1" presStyleLbl="node0" presStyleIdx="1" presStyleCnt="2">
        <dgm:presLayoutVars>
          <dgm:chPref val="3"/>
        </dgm:presLayoutVars>
      </dgm:prSet>
      <dgm:spPr/>
    </dgm:pt>
    <dgm:pt modelId="{78C95D81-A7DA-4499-8768-764F54BF569C}" type="pres">
      <dgm:prSet presAssocID="{DB0E3FF0-73B0-4189-9C67-0D2FF5980E7C}" presName="rootConnector1" presStyleLbl="node1" presStyleIdx="0" presStyleCnt="0"/>
      <dgm:spPr/>
    </dgm:pt>
    <dgm:pt modelId="{A2B5CBAE-CFB0-4CEC-9B27-9ADBD17C2238}" type="pres">
      <dgm:prSet presAssocID="{DB0E3FF0-73B0-4189-9C67-0D2FF5980E7C}" presName="hierChild2" presStyleCnt="0"/>
      <dgm:spPr/>
    </dgm:pt>
    <dgm:pt modelId="{4E996C0D-533F-4DF3-90AC-F64EC2647C89}" type="pres">
      <dgm:prSet presAssocID="{555D7235-D466-4322-A3B6-1F0919EEF743}" presName="Name37" presStyleLbl="parChTrans1D2" presStyleIdx="1" presStyleCnt="2"/>
      <dgm:spPr/>
    </dgm:pt>
    <dgm:pt modelId="{40300B28-85A1-4F51-9674-161C788F21CD}" type="pres">
      <dgm:prSet presAssocID="{CAD78716-4ABC-4C3C-8C55-253F007D624A}" presName="hierRoot2" presStyleCnt="0">
        <dgm:presLayoutVars>
          <dgm:hierBranch val="init"/>
        </dgm:presLayoutVars>
      </dgm:prSet>
      <dgm:spPr/>
    </dgm:pt>
    <dgm:pt modelId="{693F145E-7E07-43FF-AEE6-410462B241C1}" type="pres">
      <dgm:prSet presAssocID="{CAD78716-4ABC-4C3C-8C55-253F007D624A}" presName="rootComposite" presStyleCnt="0"/>
      <dgm:spPr/>
    </dgm:pt>
    <dgm:pt modelId="{F3231578-04C4-46DC-847B-B852C846C451}" type="pres">
      <dgm:prSet presAssocID="{CAD78716-4ABC-4C3C-8C55-253F007D624A}" presName="rootText" presStyleLbl="node2" presStyleIdx="1" presStyleCnt="2">
        <dgm:presLayoutVars>
          <dgm:chPref val="3"/>
        </dgm:presLayoutVars>
      </dgm:prSet>
      <dgm:spPr/>
    </dgm:pt>
    <dgm:pt modelId="{B917C430-5897-4BA1-84B1-AFFF99EB5693}" type="pres">
      <dgm:prSet presAssocID="{CAD78716-4ABC-4C3C-8C55-253F007D624A}" presName="rootConnector" presStyleLbl="node2" presStyleIdx="1" presStyleCnt="2"/>
      <dgm:spPr/>
    </dgm:pt>
    <dgm:pt modelId="{E541324E-A3D3-479C-9EB9-015AAD621477}" type="pres">
      <dgm:prSet presAssocID="{CAD78716-4ABC-4C3C-8C55-253F007D624A}" presName="hierChild4" presStyleCnt="0"/>
      <dgm:spPr/>
    </dgm:pt>
    <dgm:pt modelId="{BEA42B41-C37A-4EDC-9BD6-D37F5DC9D454}" type="pres">
      <dgm:prSet presAssocID="{CAD78716-4ABC-4C3C-8C55-253F007D624A}" presName="hierChild5" presStyleCnt="0"/>
      <dgm:spPr/>
    </dgm:pt>
    <dgm:pt modelId="{6E505219-5B81-474C-A457-7761AC69103F}" type="pres">
      <dgm:prSet presAssocID="{DB0E3FF0-73B0-4189-9C67-0D2FF5980E7C}" presName="hierChild3" presStyleCnt="0"/>
      <dgm:spPr/>
    </dgm:pt>
  </dgm:ptLst>
  <dgm:cxnLst>
    <dgm:cxn modelId="{850ECE08-F81A-444F-B929-06C28C0E9764}" type="presOf" srcId="{D4DFC4AB-7DC2-4220-B9C1-BCB40F6E2B6F}" destId="{12E99F97-8419-4450-8F25-323319D25367}" srcOrd="0" destOrd="0" presId="urn:microsoft.com/office/officeart/2005/8/layout/orgChart1"/>
    <dgm:cxn modelId="{BDBC5F35-EEE9-4A3A-A0E4-DF0CA3C4F3FA}" type="presOf" srcId="{CAD78716-4ABC-4C3C-8C55-253F007D624A}" destId="{F3231578-04C4-46DC-847B-B852C846C451}" srcOrd="0" destOrd="0" presId="urn:microsoft.com/office/officeart/2005/8/layout/orgChart1"/>
    <dgm:cxn modelId="{1623533E-A881-4BCA-8E4F-2389C71988D0}" srcId="{D045EC65-2437-4BBB-A4BA-2395F3F08773}" destId="{DB0E3FF0-73B0-4189-9C67-0D2FF5980E7C}" srcOrd="1" destOrd="0" parTransId="{761C9EDC-0474-46FA-9529-B1AECE178DAF}" sibTransId="{839C1B7E-A611-45E4-928C-7D284726D59E}"/>
    <dgm:cxn modelId="{C9621E5F-E45A-4D08-AD22-FFA9CEAA5D03}" type="presOf" srcId="{DB0E3FF0-73B0-4189-9C67-0D2FF5980E7C}" destId="{90398E59-3108-4B05-B4CB-17732877BD8F}" srcOrd="0" destOrd="0" presId="urn:microsoft.com/office/officeart/2005/8/layout/orgChart1"/>
    <dgm:cxn modelId="{106E106E-FE3E-47B4-ADBD-78FC37E05BBC}" srcId="{DB0E3FF0-73B0-4189-9C67-0D2FF5980E7C}" destId="{CAD78716-4ABC-4C3C-8C55-253F007D624A}" srcOrd="0" destOrd="0" parTransId="{555D7235-D466-4322-A3B6-1F0919EEF743}" sibTransId="{EF0CDD00-315E-444D-870C-25CE2ACB90FC}"/>
    <dgm:cxn modelId="{36792672-7482-497C-8D6D-BF78F9024198}" type="presOf" srcId="{D045EC65-2437-4BBB-A4BA-2395F3F08773}" destId="{10AEEE81-C439-4C6F-A4F3-48682C06285A}" srcOrd="0" destOrd="0" presId="urn:microsoft.com/office/officeart/2005/8/layout/orgChart1"/>
    <dgm:cxn modelId="{510F4688-3865-494D-95DF-AD06C1A7B5F2}" srcId="{CEE9C05F-7C06-497F-8237-EEF26E483CBC}" destId="{D4DFC4AB-7DC2-4220-B9C1-BCB40F6E2B6F}" srcOrd="0" destOrd="0" parTransId="{70D90D82-14B2-49D8-90D2-98ED4459821F}" sibTransId="{8D4294BB-6F54-4B8E-B6B1-1FC338FBC160}"/>
    <dgm:cxn modelId="{F6492E9A-1FD8-4803-A534-EA94747DDB24}" type="presOf" srcId="{CEE9C05F-7C06-497F-8237-EEF26E483CBC}" destId="{B1364A53-22D1-4CF4-BBC4-F3167BB101CB}" srcOrd="0" destOrd="0" presId="urn:microsoft.com/office/officeart/2005/8/layout/orgChart1"/>
    <dgm:cxn modelId="{15A310A9-9ABF-47B2-8D95-8DA409491966}" srcId="{D045EC65-2437-4BBB-A4BA-2395F3F08773}" destId="{CEE9C05F-7C06-497F-8237-EEF26E483CBC}" srcOrd="0" destOrd="0" parTransId="{C11672A4-7F41-4962-A575-EB359B47D292}" sibTransId="{2E5E4CBB-6FC4-4BF8-974B-CE7376C08379}"/>
    <dgm:cxn modelId="{30901CC9-577B-4CB6-8B28-ED8435FE593A}" type="presOf" srcId="{D4DFC4AB-7DC2-4220-B9C1-BCB40F6E2B6F}" destId="{4AC5A72F-FB22-4FCA-A244-CD09E2AA0F12}" srcOrd="1" destOrd="0" presId="urn:microsoft.com/office/officeart/2005/8/layout/orgChart1"/>
    <dgm:cxn modelId="{0E1DF5D3-2FF7-4FAB-A78B-B586FDEF7A68}" type="presOf" srcId="{555D7235-D466-4322-A3B6-1F0919EEF743}" destId="{4E996C0D-533F-4DF3-90AC-F64EC2647C89}" srcOrd="0" destOrd="0" presId="urn:microsoft.com/office/officeart/2005/8/layout/orgChart1"/>
    <dgm:cxn modelId="{53EF66DA-9DF7-4824-9060-ECCE787824FA}" type="presOf" srcId="{70D90D82-14B2-49D8-90D2-98ED4459821F}" destId="{3F6F5204-AC7D-4A38-B8C5-74FC2E046815}" srcOrd="0" destOrd="0" presId="urn:microsoft.com/office/officeart/2005/8/layout/orgChart1"/>
    <dgm:cxn modelId="{872B0FE4-0BB4-4644-8043-A49B8AE4EAEF}" type="presOf" srcId="{CAD78716-4ABC-4C3C-8C55-253F007D624A}" destId="{B917C430-5897-4BA1-84B1-AFFF99EB5693}" srcOrd="1" destOrd="0" presId="urn:microsoft.com/office/officeart/2005/8/layout/orgChart1"/>
    <dgm:cxn modelId="{197650E6-C07C-4FA2-B087-B256A56BA402}" type="presOf" srcId="{CEE9C05F-7C06-497F-8237-EEF26E483CBC}" destId="{64D5BAA4-1935-478C-8472-EC5913D409FE}" srcOrd="1" destOrd="0" presId="urn:microsoft.com/office/officeart/2005/8/layout/orgChart1"/>
    <dgm:cxn modelId="{9F14D7FB-635F-4203-93C6-29B5AC1F8EF9}" type="presOf" srcId="{DB0E3FF0-73B0-4189-9C67-0D2FF5980E7C}" destId="{78C95D81-A7DA-4499-8768-764F54BF569C}" srcOrd="1" destOrd="0" presId="urn:microsoft.com/office/officeart/2005/8/layout/orgChart1"/>
    <dgm:cxn modelId="{A459ADF3-0B61-485D-B9EA-09C4B9E2E454}" type="presParOf" srcId="{10AEEE81-C439-4C6F-A4F3-48682C06285A}" destId="{E2FA78A6-82C8-42D6-9994-901D84D3DF6F}" srcOrd="0" destOrd="0" presId="urn:microsoft.com/office/officeart/2005/8/layout/orgChart1"/>
    <dgm:cxn modelId="{C968A581-34FB-4EC1-91A4-ABCFE6B75834}" type="presParOf" srcId="{E2FA78A6-82C8-42D6-9994-901D84D3DF6F}" destId="{2E275B19-D15A-4710-AE62-948DBE0A5DD5}" srcOrd="0" destOrd="0" presId="urn:microsoft.com/office/officeart/2005/8/layout/orgChart1"/>
    <dgm:cxn modelId="{93B830E5-C357-4149-9838-ACFAAFDB3065}" type="presParOf" srcId="{2E275B19-D15A-4710-AE62-948DBE0A5DD5}" destId="{B1364A53-22D1-4CF4-BBC4-F3167BB101CB}" srcOrd="0" destOrd="0" presId="urn:microsoft.com/office/officeart/2005/8/layout/orgChart1"/>
    <dgm:cxn modelId="{2E0BB737-B9E0-4BF0-936F-03DBC227D8C5}" type="presParOf" srcId="{2E275B19-D15A-4710-AE62-948DBE0A5DD5}" destId="{64D5BAA4-1935-478C-8472-EC5913D409FE}" srcOrd="1" destOrd="0" presId="urn:microsoft.com/office/officeart/2005/8/layout/orgChart1"/>
    <dgm:cxn modelId="{24764BC4-50CB-4D94-836B-392E14E67138}" type="presParOf" srcId="{E2FA78A6-82C8-42D6-9994-901D84D3DF6F}" destId="{C6318F96-4A26-4C17-BD1A-16464EA11A25}" srcOrd="1" destOrd="0" presId="urn:microsoft.com/office/officeart/2005/8/layout/orgChart1"/>
    <dgm:cxn modelId="{DB9074B2-1739-4504-8E0E-D03703C70DA9}" type="presParOf" srcId="{C6318F96-4A26-4C17-BD1A-16464EA11A25}" destId="{3F6F5204-AC7D-4A38-B8C5-74FC2E046815}" srcOrd="0" destOrd="0" presId="urn:microsoft.com/office/officeart/2005/8/layout/orgChart1"/>
    <dgm:cxn modelId="{B825785F-13A7-46B8-A2FD-5F1D1A0F4F69}" type="presParOf" srcId="{C6318F96-4A26-4C17-BD1A-16464EA11A25}" destId="{29540F03-9E5B-4E31-9F27-16C6263C024D}" srcOrd="1" destOrd="0" presId="urn:microsoft.com/office/officeart/2005/8/layout/orgChart1"/>
    <dgm:cxn modelId="{7412DF54-A8FB-4E15-B72E-4EEB0126028C}" type="presParOf" srcId="{29540F03-9E5B-4E31-9F27-16C6263C024D}" destId="{8D16FF3F-6EB4-4617-836D-33CD1C311822}" srcOrd="0" destOrd="0" presId="urn:microsoft.com/office/officeart/2005/8/layout/orgChart1"/>
    <dgm:cxn modelId="{E4AAC028-0F1C-4EA7-AAE4-8855253256EB}" type="presParOf" srcId="{8D16FF3F-6EB4-4617-836D-33CD1C311822}" destId="{12E99F97-8419-4450-8F25-323319D25367}" srcOrd="0" destOrd="0" presId="urn:microsoft.com/office/officeart/2005/8/layout/orgChart1"/>
    <dgm:cxn modelId="{AFC9014F-16E9-45F1-B74F-67E9246568CA}" type="presParOf" srcId="{8D16FF3F-6EB4-4617-836D-33CD1C311822}" destId="{4AC5A72F-FB22-4FCA-A244-CD09E2AA0F12}" srcOrd="1" destOrd="0" presId="urn:microsoft.com/office/officeart/2005/8/layout/orgChart1"/>
    <dgm:cxn modelId="{ABD6664A-2AC2-43CD-A776-5E94DC71F16D}" type="presParOf" srcId="{29540F03-9E5B-4E31-9F27-16C6263C024D}" destId="{14D4E7F1-B3F9-4065-BD7A-7ECC1F043C3F}" srcOrd="1" destOrd="0" presId="urn:microsoft.com/office/officeart/2005/8/layout/orgChart1"/>
    <dgm:cxn modelId="{278D1F08-4DC1-45C0-AD1F-115BA2E499C5}" type="presParOf" srcId="{29540F03-9E5B-4E31-9F27-16C6263C024D}" destId="{339E119D-FEE8-4761-88DE-4ABC027A3469}" srcOrd="2" destOrd="0" presId="urn:microsoft.com/office/officeart/2005/8/layout/orgChart1"/>
    <dgm:cxn modelId="{31300A67-81F2-44EB-8E71-AE721016DA5E}" type="presParOf" srcId="{E2FA78A6-82C8-42D6-9994-901D84D3DF6F}" destId="{AFCB3118-6478-4DEA-9203-6CFA3B283802}" srcOrd="2" destOrd="0" presId="urn:microsoft.com/office/officeart/2005/8/layout/orgChart1"/>
    <dgm:cxn modelId="{95B0ABF3-36D5-45DE-8DD4-A287D3DEC345}" type="presParOf" srcId="{10AEEE81-C439-4C6F-A4F3-48682C06285A}" destId="{F158EB3E-6DF1-43E0-8629-FD52ADC0E272}" srcOrd="1" destOrd="0" presId="urn:microsoft.com/office/officeart/2005/8/layout/orgChart1"/>
    <dgm:cxn modelId="{825E0599-5D79-4F65-8516-2C337EC97C3A}" type="presParOf" srcId="{F158EB3E-6DF1-43E0-8629-FD52ADC0E272}" destId="{C7FE6073-D660-400F-96B0-2C95EFCF19E3}" srcOrd="0" destOrd="0" presId="urn:microsoft.com/office/officeart/2005/8/layout/orgChart1"/>
    <dgm:cxn modelId="{D366AD8C-8BCF-4164-B9F6-56FFAFF1021B}" type="presParOf" srcId="{C7FE6073-D660-400F-96B0-2C95EFCF19E3}" destId="{90398E59-3108-4B05-B4CB-17732877BD8F}" srcOrd="0" destOrd="0" presId="urn:microsoft.com/office/officeart/2005/8/layout/orgChart1"/>
    <dgm:cxn modelId="{2A9681A5-DB80-413C-8CEC-05C44CC912EE}" type="presParOf" srcId="{C7FE6073-D660-400F-96B0-2C95EFCF19E3}" destId="{78C95D81-A7DA-4499-8768-764F54BF569C}" srcOrd="1" destOrd="0" presId="urn:microsoft.com/office/officeart/2005/8/layout/orgChart1"/>
    <dgm:cxn modelId="{90FF58A5-1703-4BF7-99F5-55DBA15C61F5}" type="presParOf" srcId="{F158EB3E-6DF1-43E0-8629-FD52ADC0E272}" destId="{A2B5CBAE-CFB0-4CEC-9B27-9ADBD17C2238}" srcOrd="1" destOrd="0" presId="urn:microsoft.com/office/officeart/2005/8/layout/orgChart1"/>
    <dgm:cxn modelId="{5879EB40-4638-4155-9574-898C38B37135}" type="presParOf" srcId="{A2B5CBAE-CFB0-4CEC-9B27-9ADBD17C2238}" destId="{4E996C0D-533F-4DF3-90AC-F64EC2647C89}" srcOrd="0" destOrd="0" presId="urn:microsoft.com/office/officeart/2005/8/layout/orgChart1"/>
    <dgm:cxn modelId="{A6DCBF39-ADA4-4B02-B487-5A561B4D3426}" type="presParOf" srcId="{A2B5CBAE-CFB0-4CEC-9B27-9ADBD17C2238}" destId="{40300B28-85A1-4F51-9674-161C788F21CD}" srcOrd="1" destOrd="0" presId="urn:microsoft.com/office/officeart/2005/8/layout/orgChart1"/>
    <dgm:cxn modelId="{39680818-728D-4DB8-BA79-0F9178C1151A}" type="presParOf" srcId="{40300B28-85A1-4F51-9674-161C788F21CD}" destId="{693F145E-7E07-43FF-AEE6-410462B241C1}" srcOrd="0" destOrd="0" presId="urn:microsoft.com/office/officeart/2005/8/layout/orgChart1"/>
    <dgm:cxn modelId="{3847C492-629A-4928-99EC-5D1CFE4AB829}" type="presParOf" srcId="{693F145E-7E07-43FF-AEE6-410462B241C1}" destId="{F3231578-04C4-46DC-847B-B852C846C451}" srcOrd="0" destOrd="0" presId="urn:microsoft.com/office/officeart/2005/8/layout/orgChart1"/>
    <dgm:cxn modelId="{3E37C1B0-98A1-467E-97BF-3555240C9449}" type="presParOf" srcId="{693F145E-7E07-43FF-AEE6-410462B241C1}" destId="{B917C430-5897-4BA1-84B1-AFFF99EB5693}" srcOrd="1" destOrd="0" presId="urn:microsoft.com/office/officeart/2005/8/layout/orgChart1"/>
    <dgm:cxn modelId="{C39F1628-ECF0-4074-BD3C-95BAAFE0B6C7}" type="presParOf" srcId="{40300B28-85A1-4F51-9674-161C788F21CD}" destId="{E541324E-A3D3-479C-9EB9-015AAD621477}" srcOrd="1" destOrd="0" presId="urn:microsoft.com/office/officeart/2005/8/layout/orgChart1"/>
    <dgm:cxn modelId="{72AE81A3-9A3D-4C66-9593-6353653356A8}" type="presParOf" srcId="{40300B28-85A1-4F51-9674-161C788F21CD}" destId="{BEA42B41-C37A-4EDC-9BD6-D37F5DC9D454}" srcOrd="2" destOrd="0" presId="urn:microsoft.com/office/officeart/2005/8/layout/orgChart1"/>
    <dgm:cxn modelId="{1DDC4A89-7A1B-404E-A4A7-B4F4F3096072}" type="presParOf" srcId="{F158EB3E-6DF1-43E0-8629-FD52ADC0E272}" destId="{6E505219-5B81-474C-A457-7761AC6910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B1105D-4AAE-4FE4-A7F2-60C0A84BF5A0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793428F-27F7-41DE-BDD8-3BF503E8A654}">
      <dgm:prSet phldrT="[Texto]" custT="1"/>
      <dgm:spPr>
        <a:gradFill rotWithShape="0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</a:gradFill>
      </dgm:spPr>
      <dgm:t>
        <a:bodyPr/>
        <a:lstStyle/>
        <a:p>
          <a:r>
            <a:rPr lang="pt-BR" sz="1600" dirty="0"/>
            <a:t>Estados Federados</a:t>
          </a:r>
        </a:p>
      </dgm:t>
    </dgm:pt>
    <dgm:pt modelId="{8562B98A-6F33-4C0A-9546-C10EBE1A494D}" type="parTrans" cxnId="{3813D9ED-4C49-42C6-9742-D661B4441FAF}">
      <dgm:prSet/>
      <dgm:spPr/>
      <dgm:t>
        <a:bodyPr/>
        <a:lstStyle/>
        <a:p>
          <a:endParaRPr lang="pt-BR" sz="800"/>
        </a:p>
      </dgm:t>
    </dgm:pt>
    <dgm:pt modelId="{A75F17CB-C7C3-4B9A-9E66-97484F0920E9}" type="sibTrans" cxnId="{3813D9ED-4C49-42C6-9742-D661B4441FAF}">
      <dgm:prSet/>
      <dgm:spPr/>
      <dgm:t>
        <a:bodyPr/>
        <a:lstStyle/>
        <a:p>
          <a:endParaRPr lang="pt-BR" sz="800"/>
        </a:p>
      </dgm:t>
    </dgm:pt>
    <dgm:pt modelId="{8A6AD5FE-3282-40F5-8BF4-E944371D5CAA}">
      <dgm:prSet phldrT="[Texto]" custT="1"/>
      <dgm:spPr/>
      <dgm:t>
        <a:bodyPr/>
        <a:lstStyle/>
        <a:p>
          <a:r>
            <a:rPr lang="pt-BR" sz="1600" dirty="0"/>
            <a:t>Distribuidor</a:t>
          </a:r>
        </a:p>
      </dgm:t>
    </dgm:pt>
    <dgm:pt modelId="{20758DFB-8E36-4A8D-BE8D-E34D781657EB}" type="parTrans" cxnId="{52CCAFA6-5D0E-43F0-9679-91F6D19A1EFE}">
      <dgm:prSet/>
      <dgm:spPr/>
      <dgm:t>
        <a:bodyPr/>
        <a:lstStyle/>
        <a:p>
          <a:endParaRPr lang="pt-BR" sz="800"/>
        </a:p>
      </dgm:t>
    </dgm:pt>
    <dgm:pt modelId="{7795D193-0471-4177-BFB1-E6607BC16FEA}" type="sibTrans" cxnId="{52CCAFA6-5D0E-43F0-9679-91F6D19A1EFE}">
      <dgm:prSet/>
      <dgm:spPr/>
      <dgm:t>
        <a:bodyPr/>
        <a:lstStyle/>
        <a:p>
          <a:endParaRPr lang="pt-BR" sz="800"/>
        </a:p>
      </dgm:t>
    </dgm:pt>
    <dgm:pt modelId="{77F4F718-89E7-45CA-B654-0A487E79EDA3}">
      <dgm:prSet phldrT="[Texto]" custT="1"/>
      <dgm:spPr/>
      <dgm:t>
        <a:bodyPr/>
        <a:lstStyle/>
        <a:p>
          <a:r>
            <a:rPr lang="pt-BR" sz="1600" dirty="0"/>
            <a:t>Agências Reguladoras</a:t>
          </a:r>
        </a:p>
      </dgm:t>
    </dgm:pt>
    <dgm:pt modelId="{A1B2E4B3-EA31-41E1-BCF9-CDAE6F206659}" type="parTrans" cxnId="{8082042F-C8C2-450B-A1E4-CA9FD33DE5A4}">
      <dgm:prSet/>
      <dgm:spPr/>
      <dgm:t>
        <a:bodyPr/>
        <a:lstStyle/>
        <a:p>
          <a:endParaRPr lang="pt-BR" sz="800"/>
        </a:p>
      </dgm:t>
    </dgm:pt>
    <dgm:pt modelId="{604A2228-A4E6-468D-AF7E-0F232FC3A7F7}" type="sibTrans" cxnId="{8082042F-C8C2-450B-A1E4-CA9FD33DE5A4}">
      <dgm:prSet/>
      <dgm:spPr/>
      <dgm:t>
        <a:bodyPr/>
        <a:lstStyle/>
        <a:p>
          <a:endParaRPr lang="pt-BR" sz="800"/>
        </a:p>
      </dgm:t>
    </dgm:pt>
    <dgm:pt modelId="{EA29701E-4B8E-4C1E-8682-A91EF0D4C54F}" type="pres">
      <dgm:prSet presAssocID="{D5B1105D-4AAE-4FE4-A7F2-60C0A84BF5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89C8CE-2FB9-4414-99F5-D945980668B2}" type="pres">
      <dgm:prSet presAssocID="{7793428F-27F7-41DE-BDD8-3BF503E8A654}" presName="vertOne" presStyleCnt="0"/>
      <dgm:spPr/>
    </dgm:pt>
    <dgm:pt modelId="{C8610229-36E8-4E71-B72E-3D5C6BD31BA6}" type="pres">
      <dgm:prSet presAssocID="{7793428F-27F7-41DE-BDD8-3BF503E8A654}" presName="txOne" presStyleLbl="node0" presStyleIdx="0" presStyleCnt="1" custLinFactY="-29612" custLinFactNeighborX="71960" custLinFactNeighborY="-100000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66245FDA-7FE1-4B63-AD48-C2EB5A89D9FE}" type="pres">
      <dgm:prSet presAssocID="{7793428F-27F7-41DE-BDD8-3BF503E8A654}" presName="parTransOne" presStyleCnt="0"/>
      <dgm:spPr/>
    </dgm:pt>
    <dgm:pt modelId="{22EA1B2C-A418-4A8B-95FC-0DA3FBE90D60}" type="pres">
      <dgm:prSet presAssocID="{7793428F-27F7-41DE-BDD8-3BF503E8A654}" presName="horzOne" presStyleCnt="0"/>
      <dgm:spPr/>
    </dgm:pt>
    <dgm:pt modelId="{43505FC5-3B5C-4151-A3B7-05E81331DDED}" type="pres">
      <dgm:prSet presAssocID="{77F4F718-89E7-45CA-B654-0A487E79EDA3}" presName="vertTwo" presStyleCnt="0"/>
      <dgm:spPr/>
    </dgm:pt>
    <dgm:pt modelId="{0387C6C0-DC7C-4F14-A9F0-EE68BB11D554}" type="pres">
      <dgm:prSet presAssocID="{77F4F718-89E7-45CA-B654-0A487E79EDA3}" presName="txTwo" presStyleLbl="node2" presStyleIdx="0" presStyleCnt="1">
        <dgm:presLayoutVars>
          <dgm:chPref val="3"/>
        </dgm:presLayoutVars>
      </dgm:prSet>
      <dgm:spPr>
        <a:prstGeom prst="flowChartTerminator">
          <a:avLst/>
        </a:prstGeom>
      </dgm:spPr>
    </dgm:pt>
    <dgm:pt modelId="{17334132-D097-4D16-9366-1DF182BFB9E4}" type="pres">
      <dgm:prSet presAssocID="{77F4F718-89E7-45CA-B654-0A487E79EDA3}" presName="parTransTwo" presStyleCnt="0"/>
      <dgm:spPr/>
    </dgm:pt>
    <dgm:pt modelId="{C9D5667B-1D28-4FB4-B33F-AB3B91225856}" type="pres">
      <dgm:prSet presAssocID="{77F4F718-89E7-45CA-B654-0A487E79EDA3}" presName="horzTwo" presStyleCnt="0"/>
      <dgm:spPr/>
    </dgm:pt>
    <dgm:pt modelId="{EDCEBF40-397A-48E0-A074-6A360A94F35C}" type="pres">
      <dgm:prSet presAssocID="{8A6AD5FE-3282-40F5-8BF4-E944371D5CAA}" presName="vertThree" presStyleCnt="0"/>
      <dgm:spPr/>
    </dgm:pt>
    <dgm:pt modelId="{A5BF9444-A761-449A-B56C-6AD2D2FB610C}" type="pres">
      <dgm:prSet presAssocID="{8A6AD5FE-3282-40F5-8BF4-E944371D5CAA}" presName="txThree" presStyleLbl="node3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893C7F9E-8FE2-4389-AD63-68E93E711D93}" type="pres">
      <dgm:prSet presAssocID="{8A6AD5FE-3282-40F5-8BF4-E944371D5CAA}" presName="horzThree" presStyleCnt="0"/>
      <dgm:spPr/>
    </dgm:pt>
  </dgm:ptLst>
  <dgm:cxnLst>
    <dgm:cxn modelId="{8082042F-C8C2-450B-A1E4-CA9FD33DE5A4}" srcId="{7793428F-27F7-41DE-BDD8-3BF503E8A654}" destId="{77F4F718-89E7-45CA-B654-0A487E79EDA3}" srcOrd="0" destOrd="0" parTransId="{A1B2E4B3-EA31-41E1-BCF9-CDAE6F206659}" sibTransId="{604A2228-A4E6-468D-AF7E-0F232FC3A7F7}"/>
    <dgm:cxn modelId="{AFC5186D-212C-4E9F-99FB-948086453568}" type="presOf" srcId="{D5B1105D-4AAE-4FE4-A7F2-60C0A84BF5A0}" destId="{EA29701E-4B8E-4C1E-8682-A91EF0D4C54F}" srcOrd="0" destOrd="0" presId="urn:microsoft.com/office/officeart/2005/8/layout/hierarchy4"/>
    <dgm:cxn modelId="{89932852-19E3-4059-8B0F-793533C6090E}" type="presOf" srcId="{8A6AD5FE-3282-40F5-8BF4-E944371D5CAA}" destId="{A5BF9444-A761-449A-B56C-6AD2D2FB610C}" srcOrd="0" destOrd="0" presId="urn:microsoft.com/office/officeart/2005/8/layout/hierarchy4"/>
    <dgm:cxn modelId="{4C0BD074-6D77-4999-9840-090780166003}" type="presOf" srcId="{7793428F-27F7-41DE-BDD8-3BF503E8A654}" destId="{C8610229-36E8-4E71-B72E-3D5C6BD31BA6}" srcOrd="0" destOrd="0" presId="urn:microsoft.com/office/officeart/2005/8/layout/hierarchy4"/>
    <dgm:cxn modelId="{52CCAFA6-5D0E-43F0-9679-91F6D19A1EFE}" srcId="{77F4F718-89E7-45CA-B654-0A487E79EDA3}" destId="{8A6AD5FE-3282-40F5-8BF4-E944371D5CAA}" srcOrd="0" destOrd="0" parTransId="{20758DFB-8E36-4A8D-BE8D-E34D781657EB}" sibTransId="{7795D193-0471-4177-BFB1-E6607BC16FEA}"/>
    <dgm:cxn modelId="{D13FC8A8-E7A6-4018-BD04-F0BD7632EE62}" type="presOf" srcId="{77F4F718-89E7-45CA-B654-0A487E79EDA3}" destId="{0387C6C0-DC7C-4F14-A9F0-EE68BB11D554}" srcOrd="0" destOrd="0" presId="urn:microsoft.com/office/officeart/2005/8/layout/hierarchy4"/>
    <dgm:cxn modelId="{3813D9ED-4C49-42C6-9742-D661B4441FAF}" srcId="{D5B1105D-4AAE-4FE4-A7F2-60C0A84BF5A0}" destId="{7793428F-27F7-41DE-BDD8-3BF503E8A654}" srcOrd="0" destOrd="0" parTransId="{8562B98A-6F33-4C0A-9546-C10EBE1A494D}" sibTransId="{A75F17CB-C7C3-4B9A-9E66-97484F0920E9}"/>
    <dgm:cxn modelId="{6C79B5BA-2D53-4CB3-92C8-728158C2BE28}" type="presParOf" srcId="{EA29701E-4B8E-4C1E-8682-A91EF0D4C54F}" destId="{D689C8CE-2FB9-4414-99F5-D945980668B2}" srcOrd="0" destOrd="0" presId="urn:microsoft.com/office/officeart/2005/8/layout/hierarchy4"/>
    <dgm:cxn modelId="{1B251E23-268D-4FCB-AB12-56F2C392E7A6}" type="presParOf" srcId="{D689C8CE-2FB9-4414-99F5-D945980668B2}" destId="{C8610229-36E8-4E71-B72E-3D5C6BD31BA6}" srcOrd="0" destOrd="0" presId="urn:microsoft.com/office/officeart/2005/8/layout/hierarchy4"/>
    <dgm:cxn modelId="{91947B5F-37C4-4E0F-9EE0-BDEAD4F55DA5}" type="presParOf" srcId="{D689C8CE-2FB9-4414-99F5-D945980668B2}" destId="{66245FDA-7FE1-4B63-AD48-C2EB5A89D9FE}" srcOrd="1" destOrd="0" presId="urn:microsoft.com/office/officeart/2005/8/layout/hierarchy4"/>
    <dgm:cxn modelId="{8EFA3AE6-755E-4CC6-8242-FA7ECA9AF3B8}" type="presParOf" srcId="{D689C8CE-2FB9-4414-99F5-D945980668B2}" destId="{22EA1B2C-A418-4A8B-95FC-0DA3FBE90D60}" srcOrd="2" destOrd="0" presId="urn:microsoft.com/office/officeart/2005/8/layout/hierarchy4"/>
    <dgm:cxn modelId="{E383DBA1-EAE6-49DA-84B6-FDF6AE9BCAD3}" type="presParOf" srcId="{22EA1B2C-A418-4A8B-95FC-0DA3FBE90D60}" destId="{43505FC5-3B5C-4151-A3B7-05E81331DDED}" srcOrd="0" destOrd="0" presId="urn:microsoft.com/office/officeart/2005/8/layout/hierarchy4"/>
    <dgm:cxn modelId="{F7921F7B-C7D8-4E33-9C63-5DB5F4105902}" type="presParOf" srcId="{43505FC5-3B5C-4151-A3B7-05E81331DDED}" destId="{0387C6C0-DC7C-4F14-A9F0-EE68BB11D554}" srcOrd="0" destOrd="0" presId="urn:microsoft.com/office/officeart/2005/8/layout/hierarchy4"/>
    <dgm:cxn modelId="{F179831E-B839-4358-A959-E385AE6F0E87}" type="presParOf" srcId="{43505FC5-3B5C-4151-A3B7-05E81331DDED}" destId="{17334132-D097-4D16-9366-1DF182BFB9E4}" srcOrd="1" destOrd="0" presId="urn:microsoft.com/office/officeart/2005/8/layout/hierarchy4"/>
    <dgm:cxn modelId="{946CFA6F-2134-4D4C-B11E-BC1A8D6A44D8}" type="presParOf" srcId="{43505FC5-3B5C-4151-A3B7-05E81331DDED}" destId="{C9D5667B-1D28-4FB4-B33F-AB3B91225856}" srcOrd="2" destOrd="0" presId="urn:microsoft.com/office/officeart/2005/8/layout/hierarchy4"/>
    <dgm:cxn modelId="{9B08FB44-1EED-4320-8422-C59D15D997CF}" type="presParOf" srcId="{C9D5667B-1D28-4FB4-B33F-AB3B91225856}" destId="{EDCEBF40-397A-48E0-A074-6A360A94F35C}" srcOrd="0" destOrd="0" presId="urn:microsoft.com/office/officeart/2005/8/layout/hierarchy4"/>
    <dgm:cxn modelId="{88EDD3D8-762B-4234-86DC-7A2ABCB9C386}" type="presParOf" srcId="{EDCEBF40-397A-48E0-A074-6A360A94F35C}" destId="{A5BF9444-A761-449A-B56C-6AD2D2FB610C}" srcOrd="0" destOrd="0" presId="urn:microsoft.com/office/officeart/2005/8/layout/hierarchy4"/>
    <dgm:cxn modelId="{CF0C384F-24FC-40BC-91D1-2DFFBD62E920}" type="presParOf" srcId="{EDCEBF40-397A-48E0-A074-6A360A94F35C}" destId="{893C7F9E-8FE2-4389-AD63-68E93E711D9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45EC65-2437-4BBB-A4BA-2395F3F08773}" type="doc">
      <dgm:prSet loTypeId="urn:microsoft.com/office/officeart/2005/8/layout/orgChart1" loCatId="hierarchy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CEE9C05F-7C06-497F-8237-EEF26E483CBC}">
      <dgm:prSet phldrT="[Texto]" custT="1"/>
      <dgm:spPr/>
      <dgm:t>
        <a:bodyPr/>
        <a:lstStyle/>
        <a:p>
          <a:r>
            <a:rPr lang="pt-BR" sz="1200" dirty="0"/>
            <a:t>Diretoria Executiva</a:t>
          </a:r>
        </a:p>
      </dgm:t>
    </dgm:pt>
    <dgm:pt modelId="{C11672A4-7F41-4962-A575-EB359B47D292}" type="parTrans" cxnId="{15A310A9-9ABF-47B2-8D95-8DA409491966}">
      <dgm:prSet/>
      <dgm:spPr/>
      <dgm:t>
        <a:bodyPr/>
        <a:lstStyle/>
        <a:p>
          <a:endParaRPr lang="pt-BR" sz="1200"/>
        </a:p>
      </dgm:t>
    </dgm:pt>
    <dgm:pt modelId="{2E5E4CBB-6FC4-4BF8-974B-CE7376C08379}" type="sibTrans" cxnId="{15A310A9-9ABF-47B2-8D95-8DA409491966}">
      <dgm:prSet/>
      <dgm:spPr/>
      <dgm:t>
        <a:bodyPr/>
        <a:lstStyle/>
        <a:p>
          <a:endParaRPr lang="pt-BR" sz="1200"/>
        </a:p>
      </dgm:t>
    </dgm:pt>
    <dgm:pt modelId="{D4DFC4AB-7DC2-4220-B9C1-BCB40F6E2B6F}">
      <dgm:prSet phldrT="[Texto]" custT="1"/>
      <dgm:spPr/>
      <dgm:t>
        <a:bodyPr/>
        <a:lstStyle/>
        <a:p>
          <a:r>
            <a:rPr lang="pt-BR" sz="1200" dirty="0"/>
            <a:t>Presidente Executivo</a:t>
          </a:r>
        </a:p>
      </dgm:t>
    </dgm:pt>
    <dgm:pt modelId="{70D90D82-14B2-49D8-90D2-98ED4459821F}" type="parTrans" cxnId="{510F4688-3865-494D-95DF-AD06C1A7B5F2}">
      <dgm:prSet/>
      <dgm:spPr/>
      <dgm:t>
        <a:bodyPr/>
        <a:lstStyle/>
        <a:p>
          <a:endParaRPr lang="pt-BR" sz="1200"/>
        </a:p>
      </dgm:t>
    </dgm:pt>
    <dgm:pt modelId="{8D4294BB-6F54-4B8E-B6B1-1FC338FBC160}" type="sibTrans" cxnId="{510F4688-3865-494D-95DF-AD06C1A7B5F2}">
      <dgm:prSet/>
      <dgm:spPr/>
      <dgm:t>
        <a:bodyPr/>
        <a:lstStyle/>
        <a:p>
          <a:endParaRPr lang="pt-BR" sz="1200"/>
        </a:p>
      </dgm:t>
    </dgm:pt>
    <dgm:pt modelId="{DB0E3FF0-73B0-4189-9C67-0D2FF5980E7C}">
      <dgm:prSet phldrT="[Texto]" custT="1"/>
      <dgm:spPr/>
      <dgm:t>
        <a:bodyPr/>
        <a:lstStyle/>
        <a:p>
          <a:r>
            <a:rPr lang="pt-BR" sz="1200" dirty="0"/>
            <a:t>Diretor de Assuntos Técnico Regulatório</a:t>
          </a:r>
        </a:p>
      </dgm:t>
    </dgm:pt>
    <dgm:pt modelId="{761C9EDC-0474-46FA-9529-B1AECE178DAF}" type="parTrans" cxnId="{1623533E-A881-4BCA-8E4F-2389C71988D0}">
      <dgm:prSet/>
      <dgm:spPr/>
      <dgm:t>
        <a:bodyPr/>
        <a:lstStyle/>
        <a:p>
          <a:endParaRPr lang="pt-BR" sz="1200"/>
        </a:p>
      </dgm:t>
    </dgm:pt>
    <dgm:pt modelId="{839C1B7E-A611-45E4-928C-7D284726D59E}" type="sibTrans" cxnId="{1623533E-A881-4BCA-8E4F-2389C71988D0}">
      <dgm:prSet/>
      <dgm:spPr/>
      <dgm:t>
        <a:bodyPr/>
        <a:lstStyle/>
        <a:p>
          <a:endParaRPr lang="pt-BR" sz="1200"/>
        </a:p>
      </dgm:t>
    </dgm:pt>
    <dgm:pt modelId="{CAD78716-4ABC-4C3C-8C55-253F007D624A}">
      <dgm:prSet phldrT="[Texto]" custT="1"/>
      <dgm:spPr/>
      <dgm:t>
        <a:bodyPr/>
        <a:lstStyle/>
        <a:p>
          <a:r>
            <a:rPr lang="pt-BR" sz="1200" dirty="0"/>
            <a:t>Assessoria Técnica</a:t>
          </a:r>
        </a:p>
      </dgm:t>
    </dgm:pt>
    <dgm:pt modelId="{555D7235-D466-4322-A3B6-1F0919EEF743}" type="parTrans" cxnId="{106E106E-FE3E-47B4-ADBD-78FC37E05BBC}">
      <dgm:prSet/>
      <dgm:spPr/>
      <dgm:t>
        <a:bodyPr/>
        <a:lstStyle/>
        <a:p>
          <a:endParaRPr lang="pt-BR" sz="1200"/>
        </a:p>
      </dgm:t>
    </dgm:pt>
    <dgm:pt modelId="{EF0CDD00-315E-444D-870C-25CE2ACB90FC}" type="sibTrans" cxnId="{106E106E-FE3E-47B4-ADBD-78FC37E05BBC}">
      <dgm:prSet/>
      <dgm:spPr/>
      <dgm:t>
        <a:bodyPr/>
        <a:lstStyle/>
        <a:p>
          <a:endParaRPr lang="pt-BR" sz="1200"/>
        </a:p>
      </dgm:t>
    </dgm:pt>
    <dgm:pt modelId="{2F61C052-BB3D-43B4-A768-306B953D9FBD}">
      <dgm:prSet phldrT="[Texto]" custT="1"/>
      <dgm:spPr/>
      <dgm:t>
        <a:bodyPr/>
        <a:lstStyle/>
        <a:p>
          <a:r>
            <a:rPr lang="pt-BR" sz="1200" dirty="0"/>
            <a:t>Assessoria Jurídica</a:t>
          </a:r>
        </a:p>
      </dgm:t>
    </dgm:pt>
    <dgm:pt modelId="{BD0FB222-C8A2-43C0-BA5A-229BD906A296}" type="parTrans" cxnId="{DD1ADC89-7BF3-46C3-BD2C-59E522F07477}">
      <dgm:prSet/>
      <dgm:spPr/>
      <dgm:t>
        <a:bodyPr/>
        <a:lstStyle/>
        <a:p>
          <a:endParaRPr lang="pt-BR" sz="1200"/>
        </a:p>
      </dgm:t>
    </dgm:pt>
    <dgm:pt modelId="{04FF13E9-C3EC-48FD-A68B-91DB061E52CD}" type="sibTrans" cxnId="{DD1ADC89-7BF3-46C3-BD2C-59E522F07477}">
      <dgm:prSet/>
      <dgm:spPr/>
      <dgm:t>
        <a:bodyPr/>
        <a:lstStyle/>
        <a:p>
          <a:endParaRPr lang="pt-BR" sz="1200"/>
        </a:p>
      </dgm:t>
    </dgm:pt>
    <dgm:pt modelId="{10AEEE81-C439-4C6F-A4F3-48682C06285A}" type="pres">
      <dgm:prSet presAssocID="{D045EC65-2437-4BBB-A4BA-2395F3F087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FA78A6-82C8-42D6-9994-901D84D3DF6F}" type="pres">
      <dgm:prSet presAssocID="{CEE9C05F-7C06-497F-8237-EEF26E483CBC}" presName="hierRoot1" presStyleCnt="0">
        <dgm:presLayoutVars>
          <dgm:hierBranch val="init"/>
        </dgm:presLayoutVars>
      </dgm:prSet>
      <dgm:spPr/>
    </dgm:pt>
    <dgm:pt modelId="{2E275B19-D15A-4710-AE62-948DBE0A5DD5}" type="pres">
      <dgm:prSet presAssocID="{CEE9C05F-7C06-497F-8237-EEF26E483CBC}" presName="rootComposite1" presStyleCnt="0"/>
      <dgm:spPr/>
    </dgm:pt>
    <dgm:pt modelId="{B1364A53-22D1-4CF4-BBC4-F3167BB101CB}" type="pres">
      <dgm:prSet presAssocID="{CEE9C05F-7C06-497F-8237-EEF26E483CBC}" presName="rootText1" presStyleLbl="node0" presStyleIdx="0" presStyleCnt="1">
        <dgm:presLayoutVars>
          <dgm:chPref val="3"/>
        </dgm:presLayoutVars>
      </dgm:prSet>
      <dgm:spPr/>
    </dgm:pt>
    <dgm:pt modelId="{64D5BAA4-1935-478C-8472-EC5913D409FE}" type="pres">
      <dgm:prSet presAssocID="{CEE9C05F-7C06-497F-8237-EEF26E483CBC}" presName="rootConnector1" presStyleLbl="node1" presStyleIdx="0" presStyleCnt="0"/>
      <dgm:spPr/>
    </dgm:pt>
    <dgm:pt modelId="{C6318F96-4A26-4C17-BD1A-16464EA11A25}" type="pres">
      <dgm:prSet presAssocID="{CEE9C05F-7C06-497F-8237-EEF26E483CBC}" presName="hierChild2" presStyleCnt="0"/>
      <dgm:spPr/>
    </dgm:pt>
    <dgm:pt modelId="{3F6F5204-AC7D-4A38-B8C5-74FC2E046815}" type="pres">
      <dgm:prSet presAssocID="{70D90D82-14B2-49D8-90D2-98ED4459821F}" presName="Name37" presStyleLbl="parChTrans1D2" presStyleIdx="0" presStyleCnt="2"/>
      <dgm:spPr/>
    </dgm:pt>
    <dgm:pt modelId="{29540F03-9E5B-4E31-9F27-16C6263C024D}" type="pres">
      <dgm:prSet presAssocID="{D4DFC4AB-7DC2-4220-B9C1-BCB40F6E2B6F}" presName="hierRoot2" presStyleCnt="0">
        <dgm:presLayoutVars>
          <dgm:hierBranch val="init"/>
        </dgm:presLayoutVars>
      </dgm:prSet>
      <dgm:spPr/>
    </dgm:pt>
    <dgm:pt modelId="{8D16FF3F-6EB4-4617-836D-33CD1C311822}" type="pres">
      <dgm:prSet presAssocID="{D4DFC4AB-7DC2-4220-B9C1-BCB40F6E2B6F}" presName="rootComposite" presStyleCnt="0"/>
      <dgm:spPr/>
    </dgm:pt>
    <dgm:pt modelId="{12E99F97-8419-4450-8F25-323319D25367}" type="pres">
      <dgm:prSet presAssocID="{D4DFC4AB-7DC2-4220-B9C1-BCB40F6E2B6F}" presName="rootText" presStyleLbl="node2" presStyleIdx="0" presStyleCnt="2" custScaleX="124542">
        <dgm:presLayoutVars>
          <dgm:chPref val="3"/>
        </dgm:presLayoutVars>
      </dgm:prSet>
      <dgm:spPr/>
    </dgm:pt>
    <dgm:pt modelId="{4AC5A72F-FB22-4FCA-A244-CD09E2AA0F12}" type="pres">
      <dgm:prSet presAssocID="{D4DFC4AB-7DC2-4220-B9C1-BCB40F6E2B6F}" presName="rootConnector" presStyleLbl="node2" presStyleIdx="0" presStyleCnt="2"/>
      <dgm:spPr/>
    </dgm:pt>
    <dgm:pt modelId="{14D4E7F1-B3F9-4065-BD7A-7ECC1F043C3F}" type="pres">
      <dgm:prSet presAssocID="{D4DFC4AB-7DC2-4220-B9C1-BCB40F6E2B6F}" presName="hierChild4" presStyleCnt="0"/>
      <dgm:spPr/>
    </dgm:pt>
    <dgm:pt modelId="{2E629765-6130-4546-ABF9-F08897CB8358}" type="pres">
      <dgm:prSet presAssocID="{BD0FB222-C8A2-43C0-BA5A-229BD906A296}" presName="Name37" presStyleLbl="parChTrans1D3" presStyleIdx="0" presStyleCnt="2"/>
      <dgm:spPr/>
    </dgm:pt>
    <dgm:pt modelId="{4636A72E-1F33-46AB-9D72-14AAD68D3F9D}" type="pres">
      <dgm:prSet presAssocID="{2F61C052-BB3D-43B4-A768-306B953D9FBD}" presName="hierRoot2" presStyleCnt="0">
        <dgm:presLayoutVars>
          <dgm:hierBranch val="init"/>
        </dgm:presLayoutVars>
      </dgm:prSet>
      <dgm:spPr/>
    </dgm:pt>
    <dgm:pt modelId="{53B6E7F5-60C1-4400-80C0-117785EB4128}" type="pres">
      <dgm:prSet presAssocID="{2F61C052-BB3D-43B4-A768-306B953D9FBD}" presName="rootComposite" presStyleCnt="0"/>
      <dgm:spPr/>
    </dgm:pt>
    <dgm:pt modelId="{3EBB966C-DAA9-4509-9B58-17EC6AC8C500}" type="pres">
      <dgm:prSet presAssocID="{2F61C052-BB3D-43B4-A768-306B953D9FBD}" presName="rootText" presStyleLbl="node3" presStyleIdx="0" presStyleCnt="2">
        <dgm:presLayoutVars>
          <dgm:chPref val="3"/>
        </dgm:presLayoutVars>
      </dgm:prSet>
      <dgm:spPr/>
    </dgm:pt>
    <dgm:pt modelId="{5BB64C4E-189D-4CC5-A58D-61E052CC53CB}" type="pres">
      <dgm:prSet presAssocID="{2F61C052-BB3D-43B4-A768-306B953D9FBD}" presName="rootConnector" presStyleLbl="node3" presStyleIdx="0" presStyleCnt="2"/>
      <dgm:spPr/>
    </dgm:pt>
    <dgm:pt modelId="{7F9EC547-B062-4793-822E-E09A4823AEA5}" type="pres">
      <dgm:prSet presAssocID="{2F61C052-BB3D-43B4-A768-306B953D9FBD}" presName="hierChild4" presStyleCnt="0"/>
      <dgm:spPr/>
    </dgm:pt>
    <dgm:pt modelId="{7C0B8D5D-71AA-4B4B-B3CE-B5AAD5DD9D7A}" type="pres">
      <dgm:prSet presAssocID="{2F61C052-BB3D-43B4-A768-306B953D9FBD}" presName="hierChild5" presStyleCnt="0"/>
      <dgm:spPr/>
    </dgm:pt>
    <dgm:pt modelId="{339E119D-FEE8-4761-88DE-4ABC027A3469}" type="pres">
      <dgm:prSet presAssocID="{D4DFC4AB-7DC2-4220-B9C1-BCB40F6E2B6F}" presName="hierChild5" presStyleCnt="0"/>
      <dgm:spPr/>
    </dgm:pt>
    <dgm:pt modelId="{432DF9F9-C118-4D41-B1B9-393F0DB1739F}" type="pres">
      <dgm:prSet presAssocID="{761C9EDC-0474-46FA-9529-B1AECE178DAF}" presName="Name37" presStyleLbl="parChTrans1D2" presStyleIdx="1" presStyleCnt="2"/>
      <dgm:spPr/>
    </dgm:pt>
    <dgm:pt modelId="{38ECF3AA-B369-4238-B97B-F55A6FA23D6B}" type="pres">
      <dgm:prSet presAssocID="{DB0E3FF0-73B0-4189-9C67-0D2FF5980E7C}" presName="hierRoot2" presStyleCnt="0">
        <dgm:presLayoutVars>
          <dgm:hierBranch val="init"/>
        </dgm:presLayoutVars>
      </dgm:prSet>
      <dgm:spPr/>
    </dgm:pt>
    <dgm:pt modelId="{A23F8089-E270-40DA-B542-C328DA0DD664}" type="pres">
      <dgm:prSet presAssocID="{DB0E3FF0-73B0-4189-9C67-0D2FF5980E7C}" presName="rootComposite" presStyleCnt="0"/>
      <dgm:spPr/>
    </dgm:pt>
    <dgm:pt modelId="{EBDE9BAE-6B37-46ED-9A27-C345CBA29553}" type="pres">
      <dgm:prSet presAssocID="{DB0E3FF0-73B0-4189-9C67-0D2FF5980E7C}" presName="rootText" presStyleLbl="node2" presStyleIdx="1" presStyleCnt="2" custScaleX="116091">
        <dgm:presLayoutVars>
          <dgm:chPref val="3"/>
        </dgm:presLayoutVars>
      </dgm:prSet>
      <dgm:spPr/>
    </dgm:pt>
    <dgm:pt modelId="{D2F666FD-DBBD-4DA5-9099-475796B084C9}" type="pres">
      <dgm:prSet presAssocID="{DB0E3FF0-73B0-4189-9C67-0D2FF5980E7C}" presName="rootConnector" presStyleLbl="node2" presStyleIdx="1" presStyleCnt="2"/>
      <dgm:spPr/>
    </dgm:pt>
    <dgm:pt modelId="{293F4944-8962-4546-ACCA-0277F0A8AF88}" type="pres">
      <dgm:prSet presAssocID="{DB0E3FF0-73B0-4189-9C67-0D2FF5980E7C}" presName="hierChild4" presStyleCnt="0"/>
      <dgm:spPr/>
    </dgm:pt>
    <dgm:pt modelId="{4E996C0D-533F-4DF3-90AC-F64EC2647C89}" type="pres">
      <dgm:prSet presAssocID="{555D7235-D466-4322-A3B6-1F0919EEF743}" presName="Name37" presStyleLbl="parChTrans1D3" presStyleIdx="1" presStyleCnt="2"/>
      <dgm:spPr/>
    </dgm:pt>
    <dgm:pt modelId="{40300B28-85A1-4F51-9674-161C788F21CD}" type="pres">
      <dgm:prSet presAssocID="{CAD78716-4ABC-4C3C-8C55-253F007D624A}" presName="hierRoot2" presStyleCnt="0">
        <dgm:presLayoutVars>
          <dgm:hierBranch val="init"/>
        </dgm:presLayoutVars>
      </dgm:prSet>
      <dgm:spPr/>
    </dgm:pt>
    <dgm:pt modelId="{693F145E-7E07-43FF-AEE6-410462B241C1}" type="pres">
      <dgm:prSet presAssocID="{CAD78716-4ABC-4C3C-8C55-253F007D624A}" presName="rootComposite" presStyleCnt="0"/>
      <dgm:spPr/>
    </dgm:pt>
    <dgm:pt modelId="{F3231578-04C4-46DC-847B-B852C846C451}" type="pres">
      <dgm:prSet presAssocID="{CAD78716-4ABC-4C3C-8C55-253F007D624A}" presName="rootText" presStyleLbl="node3" presStyleIdx="1" presStyleCnt="2">
        <dgm:presLayoutVars>
          <dgm:chPref val="3"/>
        </dgm:presLayoutVars>
      </dgm:prSet>
      <dgm:spPr/>
    </dgm:pt>
    <dgm:pt modelId="{B917C430-5897-4BA1-84B1-AFFF99EB5693}" type="pres">
      <dgm:prSet presAssocID="{CAD78716-4ABC-4C3C-8C55-253F007D624A}" presName="rootConnector" presStyleLbl="node3" presStyleIdx="1" presStyleCnt="2"/>
      <dgm:spPr/>
    </dgm:pt>
    <dgm:pt modelId="{E541324E-A3D3-479C-9EB9-015AAD621477}" type="pres">
      <dgm:prSet presAssocID="{CAD78716-4ABC-4C3C-8C55-253F007D624A}" presName="hierChild4" presStyleCnt="0"/>
      <dgm:spPr/>
    </dgm:pt>
    <dgm:pt modelId="{BEA42B41-C37A-4EDC-9BD6-D37F5DC9D454}" type="pres">
      <dgm:prSet presAssocID="{CAD78716-4ABC-4C3C-8C55-253F007D624A}" presName="hierChild5" presStyleCnt="0"/>
      <dgm:spPr/>
    </dgm:pt>
    <dgm:pt modelId="{BAF24D26-D19A-423E-B2A8-94EAFBAE7B36}" type="pres">
      <dgm:prSet presAssocID="{DB0E3FF0-73B0-4189-9C67-0D2FF5980E7C}" presName="hierChild5" presStyleCnt="0"/>
      <dgm:spPr/>
    </dgm:pt>
    <dgm:pt modelId="{AFCB3118-6478-4DEA-9203-6CFA3B283802}" type="pres">
      <dgm:prSet presAssocID="{CEE9C05F-7C06-497F-8237-EEF26E483CBC}" presName="hierChild3" presStyleCnt="0"/>
      <dgm:spPr/>
    </dgm:pt>
  </dgm:ptLst>
  <dgm:cxnLst>
    <dgm:cxn modelId="{850ECE08-F81A-444F-B929-06C28C0E9764}" type="presOf" srcId="{D4DFC4AB-7DC2-4220-B9C1-BCB40F6E2B6F}" destId="{12E99F97-8419-4450-8F25-323319D25367}" srcOrd="0" destOrd="0" presId="urn:microsoft.com/office/officeart/2005/8/layout/orgChart1"/>
    <dgm:cxn modelId="{68BD3218-C539-4E62-8419-E7E768B484B7}" type="presOf" srcId="{DB0E3FF0-73B0-4189-9C67-0D2FF5980E7C}" destId="{D2F666FD-DBBD-4DA5-9099-475796B084C9}" srcOrd="1" destOrd="0" presId="urn:microsoft.com/office/officeart/2005/8/layout/orgChart1"/>
    <dgm:cxn modelId="{9D59311C-05A0-4F25-9249-E113330BED1B}" type="presOf" srcId="{BD0FB222-C8A2-43C0-BA5A-229BD906A296}" destId="{2E629765-6130-4546-ABF9-F08897CB8358}" srcOrd="0" destOrd="0" presId="urn:microsoft.com/office/officeart/2005/8/layout/orgChart1"/>
    <dgm:cxn modelId="{1623533E-A881-4BCA-8E4F-2389C71988D0}" srcId="{CEE9C05F-7C06-497F-8237-EEF26E483CBC}" destId="{DB0E3FF0-73B0-4189-9C67-0D2FF5980E7C}" srcOrd="1" destOrd="0" parTransId="{761C9EDC-0474-46FA-9529-B1AECE178DAF}" sibTransId="{839C1B7E-A611-45E4-928C-7D284726D59E}"/>
    <dgm:cxn modelId="{F4122266-843F-41BA-832E-0DAC7C95E4A5}" type="presOf" srcId="{CAD78716-4ABC-4C3C-8C55-253F007D624A}" destId="{F3231578-04C4-46DC-847B-B852C846C451}" srcOrd="0" destOrd="0" presId="urn:microsoft.com/office/officeart/2005/8/layout/orgChart1"/>
    <dgm:cxn modelId="{1FA9866A-1E52-4B09-8A9F-FFF7DA62C25B}" type="presOf" srcId="{2F61C052-BB3D-43B4-A768-306B953D9FBD}" destId="{3EBB966C-DAA9-4509-9B58-17EC6AC8C500}" srcOrd="0" destOrd="0" presId="urn:microsoft.com/office/officeart/2005/8/layout/orgChart1"/>
    <dgm:cxn modelId="{106E106E-FE3E-47B4-ADBD-78FC37E05BBC}" srcId="{DB0E3FF0-73B0-4189-9C67-0D2FF5980E7C}" destId="{CAD78716-4ABC-4C3C-8C55-253F007D624A}" srcOrd="0" destOrd="0" parTransId="{555D7235-D466-4322-A3B6-1F0919EEF743}" sibTransId="{EF0CDD00-315E-444D-870C-25CE2ACB90FC}"/>
    <dgm:cxn modelId="{36792672-7482-497C-8D6D-BF78F9024198}" type="presOf" srcId="{D045EC65-2437-4BBB-A4BA-2395F3F08773}" destId="{10AEEE81-C439-4C6F-A4F3-48682C06285A}" srcOrd="0" destOrd="0" presId="urn:microsoft.com/office/officeart/2005/8/layout/orgChart1"/>
    <dgm:cxn modelId="{6B7BA279-F3C7-4A1B-9684-1828CA0DEBF4}" type="presOf" srcId="{761C9EDC-0474-46FA-9529-B1AECE178DAF}" destId="{432DF9F9-C118-4D41-B1B9-393F0DB1739F}" srcOrd="0" destOrd="0" presId="urn:microsoft.com/office/officeart/2005/8/layout/orgChart1"/>
    <dgm:cxn modelId="{1744917C-61E4-4CA7-9F67-931177723774}" type="presOf" srcId="{2F61C052-BB3D-43B4-A768-306B953D9FBD}" destId="{5BB64C4E-189D-4CC5-A58D-61E052CC53CB}" srcOrd="1" destOrd="0" presId="urn:microsoft.com/office/officeart/2005/8/layout/orgChart1"/>
    <dgm:cxn modelId="{510F4688-3865-494D-95DF-AD06C1A7B5F2}" srcId="{CEE9C05F-7C06-497F-8237-EEF26E483CBC}" destId="{D4DFC4AB-7DC2-4220-B9C1-BCB40F6E2B6F}" srcOrd="0" destOrd="0" parTransId="{70D90D82-14B2-49D8-90D2-98ED4459821F}" sibTransId="{8D4294BB-6F54-4B8E-B6B1-1FC338FBC160}"/>
    <dgm:cxn modelId="{DD1ADC89-7BF3-46C3-BD2C-59E522F07477}" srcId="{D4DFC4AB-7DC2-4220-B9C1-BCB40F6E2B6F}" destId="{2F61C052-BB3D-43B4-A768-306B953D9FBD}" srcOrd="0" destOrd="0" parTransId="{BD0FB222-C8A2-43C0-BA5A-229BD906A296}" sibTransId="{04FF13E9-C3EC-48FD-A68B-91DB061E52CD}"/>
    <dgm:cxn modelId="{F6492E9A-1FD8-4803-A534-EA94747DDB24}" type="presOf" srcId="{CEE9C05F-7C06-497F-8237-EEF26E483CBC}" destId="{B1364A53-22D1-4CF4-BBC4-F3167BB101CB}" srcOrd="0" destOrd="0" presId="urn:microsoft.com/office/officeart/2005/8/layout/orgChart1"/>
    <dgm:cxn modelId="{15A310A9-9ABF-47B2-8D95-8DA409491966}" srcId="{D045EC65-2437-4BBB-A4BA-2395F3F08773}" destId="{CEE9C05F-7C06-497F-8237-EEF26E483CBC}" srcOrd="0" destOrd="0" parTransId="{C11672A4-7F41-4962-A575-EB359B47D292}" sibTransId="{2E5E4CBB-6FC4-4BF8-974B-CE7376C08379}"/>
    <dgm:cxn modelId="{372C53B1-F151-471C-827E-098FBD446CEA}" type="presOf" srcId="{DB0E3FF0-73B0-4189-9C67-0D2FF5980E7C}" destId="{EBDE9BAE-6B37-46ED-9A27-C345CBA29553}" srcOrd="0" destOrd="0" presId="urn:microsoft.com/office/officeart/2005/8/layout/orgChart1"/>
    <dgm:cxn modelId="{CFBB75B2-E14F-485C-B220-B6A3FA5F05B8}" type="presOf" srcId="{555D7235-D466-4322-A3B6-1F0919EEF743}" destId="{4E996C0D-533F-4DF3-90AC-F64EC2647C89}" srcOrd="0" destOrd="0" presId="urn:microsoft.com/office/officeart/2005/8/layout/orgChart1"/>
    <dgm:cxn modelId="{30901CC9-577B-4CB6-8B28-ED8435FE593A}" type="presOf" srcId="{D4DFC4AB-7DC2-4220-B9C1-BCB40F6E2B6F}" destId="{4AC5A72F-FB22-4FCA-A244-CD09E2AA0F12}" srcOrd="1" destOrd="0" presId="urn:microsoft.com/office/officeart/2005/8/layout/orgChart1"/>
    <dgm:cxn modelId="{53EF66DA-9DF7-4824-9060-ECCE787824FA}" type="presOf" srcId="{70D90D82-14B2-49D8-90D2-98ED4459821F}" destId="{3F6F5204-AC7D-4A38-B8C5-74FC2E046815}" srcOrd="0" destOrd="0" presId="urn:microsoft.com/office/officeart/2005/8/layout/orgChart1"/>
    <dgm:cxn modelId="{601741DD-C8C4-47E9-A78F-C5AAAF418094}" type="presOf" srcId="{CAD78716-4ABC-4C3C-8C55-253F007D624A}" destId="{B917C430-5897-4BA1-84B1-AFFF99EB5693}" srcOrd="1" destOrd="0" presId="urn:microsoft.com/office/officeart/2005/8/layout/orgChart1"/>
    <dgm:cxn modelId="{197650E6-C07C-4FA2-B087-B256A56BA402}" type="presOf" srcId="{CEE9C05F-7C06-497F-8237-EEF26E483CBC}" destId="{64D5BAA4-1935-478C-8472-EC5913D409FE}" srcOrd="1" destOrd="0" presId="urn:microsoft.com/office/officeart/2005/8/layout/orgChart1"/>
    <dgm:cxn modelId="{A459ADF3-0B61-485D-B9EA-09C4B9E2E454}" type="presParOf" srcId="{10AEEE81-C439-4C6F-A4F3-48682C06285A}" destId="{E2FA78A6-82C8-42D6-9994-901D84D3DF6F}" srcOrd="0" destOrd="0" presId="urn:microsoft.com/office/officeart/2005/8/layout/orgChart1"/>
    <dgm:cxn modelId="{C968A581-34FB-4EC1-91A4-ABCFE6B75834}" type="presParOf" srcId="{E2FA78A6-82C8-42D6-9994-901D84D3DF6F}" destId="{2E275B19-D15A-4710-AE62-948DBE0A5DD5}" srcOrd="0" destOrd="0" presId="urn:microsoft.com/office/officeart/2005/8/layout/orgChart1"/>
    <dgm:cxn modelId="{93B830E5-C357-4149-9838-ACFAAFDB3065}" type="presParOf" srcId="{2E275B19-D15A-4710-AE62-948DBE0A5DD5}" destId="{B1364A53-22D1-4CF4-BBC4-F3167BB101CB}" srcOrd="0" destOrd="0" presId="urn:microsoft.com/office/officeart/2005/8/layout/orgChart1"/>
    <dgm:cxn modelId="{2E0BB737-B9E0-4BF0-936F-03DBC227D8C5}" type="presParOf" srcId="{2E275B19-D15A-4710-AE62-948DBE0A5DD5}" destId="{64D5BAA4-1935-478C-8472-EC5913D409FE}" srcOrd="1" destOrd="0" presId="urn:microsoft.com/office/officeart/2005/8/layout/orgChart1"/>
    <dgm:cxn modelId="{24764BC4-50CB-4D94-836B-392E14E67138}" type="presParOf" srcId="{E2FA78A6-82C8-42D6-9994-901D84D3DF6F}" destId="{C6318F96-4A26-4C17-BD1A-16464EA11A25}" srcOrd="1" destOrd="0" presId="urn:microsoft.com/office/officeart/2005/8/layout/orgChart1"/>
    <dgm:cxn modelId="{DB9074B2-1739-4504-8E0E-D03703C70DA9}" type="presParOf" srcId="{C6318F96-4A26-4C17-BD1A-16464EA11A25}" destId="{3F6F5204-AC7D-4A38-B8C5-74FC2E046815}" srcOrd="0" destOrd="0" presId="urn:microsoft.com/office/officeart/2005/8/layout/orgChart1"/>
    <dgm:cxn modelId="{B825785F-13A7-46B8-A2FD-5F1D1A0F4F69}" type="presParOf" srcId="{C6318F96-4A26-4C17-BD1A-16464EA11A25}" destId="{29540F03-9E5B-4E31-9F27-16C6263C024D}" srcOrd="1" destOrd="0" presId="urn:microsoft.com/office/officeart/2005/8/layout/orgChart1"/>
    <dgm:cxn modelId="{7412DF54-A8FB-4E15-B72E-4EEB0126028C}" type="presParOf" srcId="{29540F03-9E5B-4E31-9F27-16C6263C024D}" destId="{8D16FF3F-6EB4-4617-836D-33CD1C311822}" srcOrd="0" destOrd="0" presId="urn:microsoft.com/office/officeart/2005/8/layout/orgChart1"/>
    <dgm:cxn modelId="{E4AAC028-0F1C-4EA7-AAE4-8855253256EB}" type="presParOf" srcId="{8D16FF3F-6EB4-4617-836D-33CD1C311822}" destId="{12E99F97-8419-4450-8F25-323319D25367}" srcOrd="0" destOrd="0" presId="urn:microsoft.com/office/officeart/2005/8/layout/orgChart1"/>
    <dgm:cxn modelId="{AFC9014F-16E9-45F1-B74F-67E9246568CA}" type="presParOf" srcId="{8D16FF3F-6EB4-4617-836D-33CD1C311822}" destId="{4AC5A72F-FB22-4FCA-A244-CD09E2AA0F12}" srcOrd="1" destOrd="0" presId="urn:microsoft.com/office/officeart/2005/8/layout/orgChart1"/>
    <dgm:cxn modelId="{ABD6664A-2AC2-43CD-A776-5E94DC71F16D}" type="presParOf" srcId="{29540F03-9E5B-4E31-9F27-16C6263C024D}" destId="{14D4E7F1-B3F9-4065-BD7A-7ECC1F043C3F}" srcOrd="1" destOrd="0" presId="urn:microsoft.com/office/officeart/2005/8/layout/orgChart1"/>
    <dgm:cxn modelId="{AEC40BE6-906B-4736-AFD9-CCFCD9F6EF75}" type="presParOf" srcId="{14D4E7F1-B3F9-4065-BD7A-7ECC1F043C3F}" destId="{2E629765-6130-4546-ABF9-F08897CB8358}" srcOrd="0" destOrd="0" presId="urn:microsoft.com/office/officeart/2005/8/layout/orgChart1"/>
    <dgm:cxn modelId="{57869080-B027-4FA7-AA6B-8D63C7BF0908}" type="presParOf" srcId="{14D4E7F1-B3F9-4065-BD7A-7ECC1F043C3F}" destId="{4636A72E-1F33-46AB-9D72-14AAD68D3F9D}" srcOrd="1" destOrd="0" presId="urn:microsoft.com/office/officeart/2005/8/layout/orgChart1"/>
    <dgm:cxn modelId="{6553C24A-83BD-433B-85B5-4BD09DDA0EA0}" type="presParOf" srcId="{4636A72E-1F33-46AB-9D72-14AAD68D3F9D}" destId="{53B6E7F5-60C1-4400-80C0-117785EB4128}" srcOrd="0" destOrd="0" presId="urn:microsoft.com/office/officeart/2005/8/layout/orgChart1"/>
    <dgm:cxn modelId="{E9660A81-12D7-4E0B-9D21-6B5191E1B869}" type="presParOf" srcId="{53B6E7F5-60C1-4400-80C0-117785EB4128}" destId="{3EBB966C-DAA9-4509-9B58-17EC6AC8C500}" srcOrd="0" destOrd="0" presId="urn:microsoft.com/office/officeart/2005/8/layout/orgChart1"/>
    <dgm:cxn modelId="{DDD9CAA8-EB5F-40EF-8D59-9F04B4AEE15F}" type="presParOf" srcId="{53B6E7F5-60C1-4400-80C0-117785EB4128}" destId="{5BB64C4E-189D-4CC5-A58D-61E052CC53CB}" srcOrd="1" destOrd="0" presId="urn:microsoft.com/office/officeart/2005/8/layout/orgChart1"/>
    <dgm:cxn modelId="{68EB0B58-E630-4E7C-94C8-AE2CFBBD65BE}" type="presParOf" srcId="{4636A72E-1F33-46AB-9D72-14AAD68D3F9D}" destId="{7F9EC547-B062-4793-822E-E09A4823AEA5}" srcOrd="1" destOrd="0" presId="urn:microsoft.com/office/officeart/2005/8/layout/orgChart1"/>
    <dgm:cxn modelId="{3E0EE8F5-AC44-4200-B49C-C71E5A3976E9}" type="presParOf" srcId="{4636A72E-1F33-46AB-9D72-14AAD68D3F9D}" destId="{7C0B8D5D-71AA-4B4B-B3CE-B5AAD5DD9D7A}" srcOrd="2" destOrd="0" presId="urn:microsoft.com/office/officeart/2005/8/layout/orgChart1"/>
    <dgm:cxn modelId="{278D1F08-4DC1-45C0-AD1F-115BA2E499C5}" type="presParOf" srcId="{29540F03-9E5B-4E31-9F27-16C6263C024D}" destId="{339E119D-FEE8-4761-88DE-4ABC027A3469}" srcOrd="2" destOrd="0" presId="urn:microsoft.com/office/officeart/2005/8/layout/orgChart1"/>
    <dgm:cxn modelId="{5CFAE62B-F93B-4ACF-B6A4-4F264C7124CE}" type="presParOf" srcId="{C6318F96-4A26-4C17-BD1A-16464EA11A25}" destId="{432DF9F9-C118-4D41-B1B9-393F0DB1739F}" srcOrd="2" destOrd="0" presId="urn:microsoft.com/office/officeart/2005/8/layout/orgChart1"/>
    <dgm:cxn modelId="{5B0AA114-340A-4588-AC9D-F57DDE47940A}" type="presParOf" srcId="{C6318F96-4A26-4C17-BD1A-16464EA11A25}" destId="{38ECF3AA-B369-4238-B97B-F55A6FA23D6B}" srcOrd="3" destOrd="0" presId="urn:microsoft.com/office/officeart/2005/8/layout/orgChart1"/>
    <dgm:cxn modelId="{B3831DCC-08CD-4DBA-AEDF-C2B89AA1680D}" type="presParOf" srcId="{38ECF3AA-B369-4238-B97B-F55A6FA23D6B}" destId="{A23F8089-E270-40DA-B542-C328DA0DD664}" srcOrd="0" destOrd="0" presId="urn:microsoft.com/office/officeart/2005/8/layout/orgChart1"/>
    <dgm:cxn modelId="{6CCF01D4-E9E7-40FF-A282-57F7BA6719DE}" type="presParOf" srcId="{A23F8089-E270-40DA-B542-C328DA0DD664}" destId="{EBDE9BAE-6B37-46ED-9A27-C345CBA29553}" srcOrd="0" destOrd="0" presId="urn:microsoft.com/office/officeart/2005/8/layout/orgChart1"/>
    <dgm:cxn modelId="{783DA4DA-CB53-491E-A471-DCAB5783A90B}" type="presParOf" srcId="{A23F8089-E270-40DA-B542-C328DA0DD664}" destId="{D2F666FD-DBBD-4DA5-9099-475796B084C9}" srcOrd="1" destOrd="0" presId="urn:microsoft.com/office/officeart/2005/8/layout/orgChart1"/>
    <dgm:cxn modelId="{D250CA16-E81A-46EC-A227-27EB01A140CF}" type="presParOf" srcId="{38ECF3AA-B369-4238-B97B-F55A6FA23D6B}" destId="{293F4944-8962-4546-ACCA-0277F0A8AF88}" srcOrd="1" destOrd="0" presId="urn:microsoft.com/office/officeart/2005/8/layout/orgChart1"/>
    <dgm:cxn modelId="{115741E5-927A-4457-A62F-697112B5513A}" type="presParOf" srcId="{293F4944-8962-4546-ACCA-0277F0A8AF88}" destId="{4E996C0D-533F-4DF3-90AC-F64EC2647C89}" srcOrd="0" destOrd="0" presId="urn:microsoft.com/office/officeart/2005/8/layout/orgChart1"/>
    <dgm:cxn modelId="{20AFC158-4F8B-4D2E-BF5F-F5832AE4BAA1}" type="presParOf" srcId="{293F4944-8962-4546-ACCA-0277F0A8AF88}" destId="{40300B28-85A1-4F51-9674-161C788F21CD}" srcOrd="1" destOrd="0" presId="urn:microsoft.com/office/officeart/2005/8/layout/orgChart1"/>
    <dgm:cxn modelId="{DF12C1BE-ECFA-44EF-9379-B9402C674F2F}" type="presParOf" srcId="{40300B28-85A1-4F51-9674-161C788F21CD}" destId="{693F145E-7E07-43FF-AEE6-410462B241C1}" srcOrd="0" destOrd="0" presId="urn:microsoft.com/office/officeart/2005/8/layout/orgChart1"/>
    <dgm:cxn modelId="{B5D76D7F-0C22-4FB1-A850-42D8C634056C}" type="presParOf" srcId="{693F145E-7E07-43FF-AEE6-410462B241C1}" destId="{F3231578-04C4-46DC-847B-B852C846C451}" srcOrd="0" destOrd="0" presId="urn:microsoft.com/office/officeart/2005/8/layout/orgChart1"/>
    <dgm:cxn modelId="{04A14682-D344-4269-8BDA-3C71B5D81D17}" type="presParOf" srcId="{693F145E-7E07-43FF-AEE6-410462B241C1}" destId="{B917C430-5897-4BA1-84B1-AFFF99EB5693}" srcOrd="1" destOrd="0" presId="urn:microsoft.com/office/officeart/2005/8/layout/orgChart1"/>
    <dgm:cxn modelId="{261BC2E7-5933-4E20-B06A-757EB6DC3FEF}" type="presParOf" srcId="{40300B28-85A1-4F51-9674-161C788F21CD}" destId="{E541324E-A3D3-479C-9EB9-015AAD621477}" srcOrd="1" destOrd="0" presId="urn:microsoft.com/office/officeart/2005/8/layout/orgChart1"/>
    <dgm:cxn modelId="{C76615DC-BBB9-474A-A8BC-4D516B5ED465}" type="presParOf" srcId="{40300B28-85A1-4F51-9674-161C788F21CD}" destId="{BEA42B41-C37A-4EDC-9BD6-D37F5DC9D454}" srcOrd="2" destOrd="0" presId="urn:microsoft.com/office/officeart/2005/8/layout/orgChart1"/>
    <dgm:cxn modelId="{306BEA9A-8708-4F8C-ACC4-76E4A122ECEB}" type="presParOf" srcId="{38ECF3AA-B369-4238-B97B-F55A6FA23D6B}" destId="{BAF24D26-D19A-423E-B2A8-94EAFBAE7B36}" srcOrd="2" destOrd="0" presId="urn:microsoft.com/office/officeart/2005/8/layout/orgChart1"/>
    <dgm:cxn modelId="{31300A67-81F2-44EB-8E71-AE721016DA5E}" type="presParOf" srcId="{E2FA78A6-82C8-42D6-9994-901D84D3DF6F}" destId="{AFCB3118-6478-4DEA-9203-6CFA3B2838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  <a:tileRect/>
        </a:gradFill>
      </dgm:spPr>
      <dgm:t>
        <a:bodyPr/>
        <a:lstStyle/>
        <a:p>
          <a:r>
            <a:rPr lang="pt-BR" sz="2400" dirty="0"/>
            <a:t>MME </a:t>
          </a:r>
          <a:br>
            <a:rPr lang="pt-BR" sz="2400" dirty="0"/>
          </a:br>
          <a:r>
            <a:rPr lang="pt-BR" sz="1100" dirty="0"/>
            <a:t>Ministério de Minas e Energia</a:t>
          </a:r>
          <a:endParaRPr lang="pt-BR" sz="24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 sz="1400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 sz="1400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1800" dirty="0"/>
            <a:t>ANEEL</a:t>
          </a:r>
          <a:br>
            <a:rPr lang="pt-BR" sz="1200" dirty="0"/>
          </a:br>
          <a:r>
            <a:rPr lang="pt-BR" sz="900" dirty="0"/>
            <a:t>Agência Nacional de Energia Elétrica</a:t>
          </a:r>
          <a:endParaRPr lang="pt-BR" sz="1200" dirty="0"/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 sz="1400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 sz="1400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1800" dirty="0"/>
            <a:t>EPE</a:t>
          </a:r>
          <a:br>
            <a:rPr lang="pt-BR" sz="1200" dirty="0"/>
          </a:br>
          <a:r>
            <a:rPr lang="pt-BR" sz="800" dirty="0"/>
            <a:t>Empresa de Pesquisa Energética</a:t>
          </a:r>
          <a:endParaRPr lang="pt-BR" sz="1200" dirty="0"/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 sz="1400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 sz="1400"/>
        </a:p>
      </dgm:t>
    </dgm:pt>
    <dgm:pt modelId="{2F1788E3-8BB7-4F95-B50D-C38864B95939}">
      <dgm:prSet phldrT="[Texto]" custT="1"/>
      <dgm:spPr/>
      <dgm:t>
        <a:bodyPr/>
        <a:lstStyle/>
        <a:p>
          <a:r>
            <a:rPr lang="pt-BR" sz="1800" dirty="0"/>
            <a:t>ANP</a:t>
          </a:r>
          <a:br>
            <a:rPr lang="pt-BR" sz="1200" dirty="0"/>
          </a:br>
          <a:r>
            <a:rPr lang="pt-BR" sz="800" dirty="0"/>
            <a:t>Agência Nacional de Petróleo, Gás Biocombustível</a:t>
          </a:r>
          <a:endParaRPr lang="pt-BR" sz="1200" dirty="0"/>
        </a:p>
      </dgm:t>
    </dgm:pt>
    <dgm:pt modelId="{91FDBAE7-635A-4E5C-BE7E-20BE2FB8A15F}" type="parTrans" cxnId="{00755E89-917C-4A69-A67B-88DAA67D9EB1}">
      <dgm:prSet/>
      <dgm:spPr/>
      <dgm:t>
        <a:bodyPr/>
        <a:lstStyle/>
        <a:p>
          <a:endParaRPr lang="pt-BR" sz="1400"/>
        </a:p>
      </dgm:t>
    </dgm:pt>
    <dgm:pt modelId="{81CC667D-D0EF-402F-A143-BC8972CAA0EF}" type="sibTrans" cxnId="{00755E89-917C-4A69-A67B-88DAA67D9EB1}">
      <dgm:prSet/>
      <dgm:spPr/>
      <dgm:t>
        <a:bodyPr/>
        <a:lstStyle/>
        <a:p>
          <a:endParaRPr lang="pt-BR" sz="1400"/>
        </a:p>
      </dgm:t>
    </dgm:pt>
    <dgm:pt modelId="{A80F03DF-7D94-4004-A9B2-4B5BDD171393}">
      <dgm:prSet phldrT="[Texto]" custT="1"/>
      <dgm:spPr/>
      <dgm:t>
        <a:bodyPr/>
        <a:lstStyle/>
        <a:p>
          <a:r>
            <a:rPr lang="pt-BR" sz="1800" b="0" dirty="0"/>
            <a:t>CMSE</a:t>
          </a:r>
          <a:br>
            <a:rPr lang="pt-BR" sz="1200" dirty="0"/>
          </a:br>
          <a:r>
            <a:rPr lang="pt-BR" sz="900" dirty="0"/>
            <a:t>Comitê de Monitoramento do Setor Elétrico</a:t>
          </a:r>
          <a:endParaRPr lang="pt-BR" sz="1200" dirty="0"/>
        </a:p>
      </dgm:t>
    </dgm:pt>
    <dgm:pt modelId="{75BEB94E-2DD9-458C-91DE-665B6924B89A}" type="parTrans" cxnId="{8F70A128-83F2-4F7A-BF28-1DC751F86141}">
      <dgm:prSet/>
      <dgm:spPr/>
      <dgm:t>
        <a:bodyPr/>
        <a:lstStyle/>
        <a:p>
          <a:endParaRPr lang="pt-BR" sz="1400"/>
        </a:p>
      </dgm:t>
    </dgm:pt>
    <dgm:pt modelId="{05F6FD51-EB6F-44E2-AC92-613239AA69C8}" type="sibTrans" cxnId="{8F70A128-83F2-4F7A-BF28-1DC751F86141}">
      <dgm:prSet/>
      <dgm:spPr/>
      <dgm:t>
        <a:bodyPr/>
        <a:lstStyle/>
        <a:p>
          <a:endParaRPr lang="pt-BR" sz="1400"/>
        </a:p>
      </dgm:t>
    </dgm:pt>
    <dgm:pt modelId="{60606E00-C43A-4A87-B1A0-8917D92C07BC}">
      <dgm:prSet phldrT="[Texto]" custT="1"/>
      <dgm:spPr/>
      <dgm:t>
        <a:bodyPr/>
        <a:lstStyle/>
        <a:p>
          <a:r>
            <a:rPr lang="pt-BR" sz="1800" dirty="0"/>
            <a:t>PPSA</a:t>
          </a:r>
          <a:br>
            <a:rPr lang="pt-BR" sz="1000" dirty="0"/>
          </a:br>
          <a:r>
            <a:rPr lang="pt-BR" sz="800" dirty="0"/>
            <a:t>Empresa </a:t>
          </a:r>
          <a:r>
            <a:rPr lang="pt-BR" sz="800" dirty="0" err="1"/>
            <a:t>Bras</a:t>
          </a:r>
          <a:r>
            <a:rPr lang="pt-BR" sz="800" dirty="0"/>
            <a:t> de </a:t>
          </a:r>
          <a:r>
            <a:rPr lang="pt-BR" sz="800" dirty="0" err="1"/>
            <a:t>Adm</a:t>
          </a:r>
          <a:r>
            <a:rPr lang="pt-BR" sz="800" dirty="0"/>
            <a:t> de Petróleo e Gás Natural</a:t>
          </a:r>
          <a:endParaRPr lang="pt-BR" sz="1000" dirty="0"/>
        </a:p>
      </dgm:t>
    </dgm:pt>
    <dgm:pt modelId="{B04555A5-BF8A-4BAA-8235-3FC09CEA58B8}" type="parTrans" cxnId="{CAD13BCE-9630-40B2-9F29-34F152058357}">
      <dgm:prSet/>
      <dgm:spPr/>
      <dgm:t>
        <a:bodyPr/>
        <a:lstStyle/>
        <a:p>
          <a:endParaRPr lang="pt-BR" sz="1400"/>
        </a:p>
      </dgm:t>
    </dgm:pt>
    <dgm:pt modelId="{E2DD3149-C4E8-4FDD-AF65-FF0E603672B9}" type="sibTrans" cxnId="{CAD13BCE-9630-40B2-9F29-34F152058357}">
      <dgm:prSet/>
      <dgm:spPr/>
      <dgm:t>
        <a:bodyPr/>
        <a:lstStyle/>
        <a:p>
          <a:endParaRPr lang="pt-BR" sz="1400"/>
        </a:p>
      </dgm:t>
    </dgm:pt>
    <dgm:pt modelId="{3BB2F299-15A6-4B39-9F9A-943973216EB3}">
      <dgm:prSet phldrT="[Texto]" custT="1"/>
      <dgm:spPr/>
      <dgm:t>
        <a:bodyPr/>
        <a:lstStyle/>
        <a:p>
          <a:r>
            <a:rPr lang="pt-BR" sz="1800" dirty="0"/>
            <a:t>CMSE</a:t>
          </a:r>
          <a:br>
            <a:rPr lang="pt-BR" sz="600" dirty="0"/>
          </a:br>
          <a:r>
            <a:rPr lang="pt-BR" sz="800" dirty="0"/>
            <a:t>Comitê de Monitoramento de Abertura do Mercado de Gás Natural</a:t>
          </a:r>
          <a:endParaRPr lang="pt-BR" sz="600" dirty="0"/>
        </a:p>
      </dgm:t>
    </dgm:pt>
    <dgm:pt modelId="{9DFB56F9-C9BE-4A49-A1DB-D208BA4F698F}" type="parTrans" cxnId="{DD6C7A18-C157-43FD-BF33-0E30B7D9EFFA}">
      <dgm:prSet/>
      <dgm:spPr/>
      <dgm:t>
        <a:bodyPr/>
        <a:lstStyle/>
        <a:p>
          <a:endParaRPr lang="pt-BR" sz="1400"/>
        </a:p>
      </dgm:t>
    </dgm:pt>
    <dgm:pt modelId="{DAAD939E-0488-4858-B132-B635D71DF5DF}" type="sibTrans" cxnId="{DD6C7A18-C157-43FD-BF33-0E30B7D9EFFA}">
      <dgm:prSet/>
      <dgm:spPr/>
      <dgm:t>
        <a:bodyPr/>
        <a:lstStyle/>
        <a:p>
          <a:endParaRPr lang="pt-BR" sz="1400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ScaleX="100001" custScaleY="64876" custLinFactNeighborX="-78" custLinFactNeighborY="81131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8B44D251-BA65-4C69-82B9-99DEC6254AA8}" type="pres">
      <dgm:prSet presAssocID="{A80F03DF-7D94-4004-A9B2-4B5BDD171393}" presName="vertTwo" presStyleCnt="0"/>
      <dgm:spPr/>
    </dgm:pt>
    <dgm:pt modelId="{5BE66217-BE88-411D-8C65-BA80FC940032}" type="pres">
      <dgm:prSet presAssocID="{A80F03DF-7D94-4004-A9B2-4B5BDD171393}" presName="txTwo" presStyleLbl="node2" presStyleIdx="0" presStyleCnt="6">
        <dgm:presLayoutVars>
          <dgm:chPref val="3"/>
        </dgm:presLayoutVars>
      </dgm:prSet>
      <dgm:spPr/>
    </dgm:pt>
    <dgm:pt modelId="{0AAC0A17-A042-4E5F-AC07-FF29463DA982}" type="pres">
      <dgm:prSet presAssocID="{A80F03DF-7D94-4004-A9B2-4B5BDD171393}" presName="horzTwo" presStyleCnt="0"/>
      <dgm:spPr/>
    </dgm:pt>
    <dgm:pt modelId="{413A7E92-614B-4C91-9948-04FE0C54453A}" type="pres">
      <dgm:prSet presAssocID="{05F6FD51-EB6F-44E2-AC92-613239AA69C8}" presName="sibSpaceTwo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1" presStyleCnt="6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2" presStyleCnt="6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  <dgm:pt modelId="{91CAB907-00CA-4386-84DD-76B0148F2C97}" type="pres">
      <dgm:prSet presAssocID="{918CA8F6-6C08-4B88-BF3E-BB084C60D7EB}" presName="sibSpaceTwo" presStyleCnt="0"/>
      <dgm:spPr/>
    </dgm:pt>
    <dgm:pt modelId="{C9119E3D-1AAB-44F1-B4FD-2F43603F2853}" type="pres">
      <dgm:prSet presAssocID="{2F1788E3-8BB7-4F95-B50D-C38864B95939}" presName="vertTwo" presStyleCnt="0"/>
      <dgm:spPr/>
    </dgm:pt>
    <dgm:pt modelId="{6E8C7B23-3847-4B2C-863B-35EAF46AF2D5}" type="pres">
      <dgm:prSet presAssocID="{2F1788E3-8BB7-4F95-B50D-C38864B95939}" presName="txTwo" presStyleLbl="node2" presStyleIdx="3" presStyleCnt="6">
        <dgm:presLayoutVars>
          <dgm:chPref val="3"/>
        </dgm:presLayoutVars>
      </dgm:prSet>
      <dgm:spPr/>
    </dgm:pt>
    <dgm:pt modelId="{1325789A-78E3-4EB1-B153-828CE8157213}" type="pres">
      <dgm:prSet presAssocID="{2F1788E3-8BB7-4F95-B50D-C38864B95939}" presName="horzTwo" presStyleCnt="0"/>
      <dgm:spPr/>
    </dgm:pt>
    <dgm:pt modelId="{263C6309-0326-45A8-86E0-026492E742D9}" type="pres">
      <dgm:prSet presAssocID="{81CC667D-D0EF-402F-A143-BC8972CAA0EF}" presName="sibSpaceTwo" presStyleCnt="0"/>
      <dgm:spPr/>
    </dgm:pt>
    <dgm:pt modelId="{7FF2BFA2-2C33-4218-A3B2-55D7693F1699}" type="pres">
      <dgm:prSet presAssocID="{60606E00-C43A-4A87-B1A0-8917D92C07BC}" presName="vertTwo" presStyleCnt="0"/>
      <dgm:spPr/>
    </dgm:pt>
    <dgm:pt modelId="{1985DD87-8D6A-4278-BA50-64376827E675}" type="pres">
      <dgm:prSet presAssocID="{60606E00-C43A-4A87-B1A0-8917D92C07BC}" presName="txTwo" presStyleLbl="node2" presStyleIdx="4" presStyleCnt="6">
        <dgm:presLayoutVars>
          <dgm:chPref val="3"/>
        </dgm:presLayoutVars>
      </dgm:prSet>
      <dgm:spPr/>
    </dgm:pt>
    <dgm:pt modelId="{E5C23167-9ACA-48BD-AFEE-61DE182234B5}" type="pres">
      <dgm:prSet presAssocID="{60606E00-C43A-4A87-B1A0-8917D92C07BC}" presName="horzTwo" presStyleCnt="0"/>
      <dgm:spPr/>
    </dgm:pt>
    <dgm:pt modelId="{EBE37FE9-7E34-4AED-B8EB-FE3DD272FD9C}" type="pres">
      <dgm:prSet presAssocID="{E2DD3149-C4E8-4FDD-AF65-FF0E603672B9}" presName="sibSpaceTwo" presStyleCnt="0"/>
      <dgm:spPr/>
    </dgm:pt>
    <dgm:pt modelId="{8300DB9B-2924-4113-8975-F598A6349C13}" type="pres">
      <dgm:prSet presAssocID="{3BB2F299-15A6-4B39-9F9A-943973216EB3}" presName="vertTwo" presStyleCnt="0"/>
      <dgm:spPr/>
    </dgm:pt>
    <dgm:pt modelId="{CCD95E4D-F5DC-4461-B891-840AA9266638}" type="pres">
      <dgm:prSet presAssocID="{3BB2F299-15A6-4B39-9F9A-943973216EB3}" presName="txTwo" presStyleLbl="node2" presStyleIdx="5" presStyleCnt="6">
        <dgm:presLayoutVars>
          <dgm:chPref val="3"/>
        </dgm:presLayoutVars>
      </dgm:prSet>
      <dgm:spPr/>
    </dgm:pt>
    <dgm:pt modelId="{AA842024-430B-4252-8E42-F1FF54CB22B0}" type="pres">
      <dgm:prSet presAssocID="{3BB2F299-15A6-4B39-9F9A-943973216EB3}" presName="horzTwo" presStyleCnt="0"/>
      <dgm:spPr/>
    </dgm:pt>
  </dgm:ptLst>
  <dgm:cxnLst>
    <dgm:cxn modelId="{DD6C7A18-C157-43FD-BF33-0E30B7D9EFFA}" srcId="{D3C9B9C1-3081-423A-9172-0DB1494D6E5B}" destId="{3BB2F299-15A6-4B39-9F9A-943973216EB3}" srcOrd="5" destOrd="0" parTransId="{9DFB56F9-C9BE-4A49-A1DB-D208BA4F698F}" sibTransId="{DAAD939E-0488-4858-B132-B635D71DF5DF}"/>
    <dgm:cxn modelId="{9DF56D1D-4F24-49D4-B22C-CE8BDA9DE9B5}" srcId="{D3C9B9C1-3081-423A-9172-0DB1494D6E5B}" destId="{ABCEE4C7-8300-4A07-9FFF-D36C9D06E386}" srcOrd="2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8F70A128-83F2-4F7A-BF28-1DC751F86141}" srcId="{D3C9B9C1-3081-423A-9172-0DB1494D6E5B}" destId="{A80F03DF-7D94-4004-A9B2-4B5BDD171393}" srcOrd="0" destOrd="0" parTransId="{75BEB94E-2DD9-458C-91DE-665B6924B89A}" sibTransId="{05F6FD51-EB6F-44E2-AC92-613239AA69C8}"/>
    <dgm:cxn modelId="{0E1E112F-0D63-40E5-8ECE-71750E9CC676}" type="presOf" srcId="{970DD686-DA49-401F-88BF-4EADCD51ED7D}" destId="{CE373AF0-73C3-4A9E-9A8C-2E49528451D4}" srcOrd="0" destOrd="0" presId="urn:microsoft.com/office/officeart/2005/8/layout/hierarchy4"/>
    <dgm:cxn modelId="{1B8BF148-4338-4DE1-80BA-0D6FFC37BDA4}" type="presOf" srcId="{60606E00-C43A-4A87-B1A0-8917D92C07BC}" destId="{1985DD87-8D6A-4278-BA50-64376827E675}" srcOrd="0" destOrd="0" presId="urn:microsoft.com/office/officeart/2005/8/layout/hierarchy4"/>
    <dgm:cxn modelId="{0F9CC46E-FF30-4592-84C1-A9F4B6574444}" srcId="{D3C9B9C1-3081-423A-9172-0DB1494D6E5B}" destId="{970DD686-DA49-401F-88BF-4EADCD51ED7D}" srcOrd="1" destOrd="0" parTransId="{6AC8FA37-F69A-4A97-BC2A-2AA61E0CE9CB}" sibTransId="{55AD30E4-28A0-4571-A261-84E8CD2D231F}"/>
    <dgm:cxn modelId="{8FA53A83-EC7D-41AA-8F25-F7D1226FBD94}" type="presOf" srcId="{ABCEE4C7-8300-4A07-9FFF-D36C9D06E386}" destId="{B41625C5-95FA-4AA0-9B4B-E99DC61182CC}" srcOrd="0" destOrd="0" presId="urn:microsoft.com/office/officeart/2005/8/layout/hierarchy4"/>
    <dgm:cxn modelId="{00755E89-917C-4A69-A67B-88DAA67D9EB1}" srcId="{D3C9B9C1-3081-423A-9172-0DB1494D6E5B}" destId="{2F1788E3-8BB7-4F95-B50D-C38864B95939}" srcOrd="3" destOrd="0" parTransId="{91FDBAE7-635A-4E5C-BE7E-20BE2FB8A15F}" sibTransId="{81CC667D-D0EF-402F-A143-BC8972CAA0EF}"/>
    <dgm:cxn modelId="{514DAB8C-037B-44D8-BB4B-4448837B7E6F}" type="presOf" srcId="{3BB2F299-15A6-4B39-9F9A-943973216EB3}" destId="{CCD95E4D-F5DC-4461-B891-840AA9266638}" srcOrd="0" destOrd="0" presId="urn:microsoft.com/office/officeart/2005/8/layout/hierarchy4"/>
    <dgm:cxn modelId="{D05C9991-77D7-497D-9D79-B1D750F5E5F3}" type="presOf" srcId="{D3C9B9C1-3081-423A-9172-0DB1494D6E5B}" destId="{FE734077-B5E9-4214-8048-7ABD95903796}" srcOrd="0" destOrd="0" presId="urn:microsoft.com/office/officeart/2005/8/layout/hierarchy4"/>
    <dgm:cxn modelId="{CAD13BCE-9630-40B2-9F29-34F152058357}" srcId="{D3C9B9C1-3081-423A-9172-0DB1494D6E5B}" destId="{60606E00-C43A-4A87-B1A0-8917D92C07BC}" srcOrd="4" destOrd="0" parTransId="{B04555A5-BF8A-4BAA-8235-3FC09CEA58B8}" sibTransId="{E2DD3149-C4E8-4FDD-AF65-FF0E603672B9}"/>
    <dgm:cxn modelId="{CA8929D9-DD53-4D56-AF9D-F4A47B9F3932}" type="presOf" srcId="{A80F03DF-7D94-4004-A9B2-4B5BDD171393}" destId="{5BE66217-BE88-411D-8C65-BA80FC940032}" srcOrd="0" destOrd="0" presId="urn:microsoft.com/office/officeart/2005/8/layout/hierarchy4"/>
    <dgm:cxn modelId="{AD793AD9-419E-4CE7-9707-1547F04E1028}" type="presOf" srcId="{2F1788E3-8BB7-4F95-B50D-C38864B95939}" destId="{6E8C7B23-3847-4B2C-863B-35EAF46AF2D5}" srcOrd="0" destOrd="0" presId="urn:microsoft.com/office/officeart/2005/8/layout/hierarchy4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CD0660CD-0AC4-47EE-BFA8-63AC71AA311F}" type="presParOf" srcId="{3CA5EE41-113D-4FF9-9282-105DFB831B59}" destId="{4B8A1121-156F-4E76-B7F1-335CFEFC5E43}" srcOrd="0" destOrd="0" presId="urn:microsoft.com/office/officeart/2005/8/layout/hierarchy4"/>
    <dgm:cxn modelId="{F2B125E6-966D-424E-8E37-F547BA25CFF0}" type="presParOf" srcId="{4B8A1121-156F-4E76-B7F1-335CFEFC5E43}" destId="{FE734077-B5E9-4214-8048-7ABD95903796}" srcOrd="0" destOrd="0" presId="urn:microsoft.com/office/officeart/2005/8/layout/hierarchy4"/>
    <dgm:cxn modelId="{0143813A-B384-46CA-A3E4-A7DB22ECE9A4}" type="presParOf" srcId="{4B8A1121-156F-4E76-B7F1-335CFEFC5E43}" destId="{B25D9B0A-4A42-4290-BF39-EB5EC886162A}" srcOrd="1" destOrd="0" presId="urn:microsoft.com/office/officeart/2005/8/layout/hierarchy4"/>
    <dgm:cxn modelId="{58F277B1-B136-4A26-BBDA-ECCF3CE5865F}" type="presParOf" srcId="{4B8A1121-156F-4E76-B7F1-335CFEFC5E43}" destId="{4D936E57-2EE9-421F-A059-EE1A43953B9C}" srcOrd="2" destOrd="0" presId="urn:microsoft.com/office/officeart/2005/8/layout/hierarchy4"/>
    <dgm:cxn modelId="{A918ADEB-553B-4E15-B8C8-E70F90228617}" type="presParOf" srcId="{4D936E57-2EE9-421F-A059-EE1A43953B9C}" destId="{8B44D251-BA65-4C69-82B9-99DEC6254AA8}" srcOrd="0" destOrd="0" presId="urn:microsoft.com/office/officeart/2005/8/layout/hierarchy4"/>
    <dgm:cxn modelId="{D1E144BC-3148-4AAE-B680-42D87221E70D}" type="presParOf" srcId="{8B44D251-BA65-4C69-82B9-99DEC6254AA8}" destId="{5BE66217-BE88-411D-8C65-BA80FC940032}" srcOrd="0" destOrd="0" presId="urn:microsoft.com/office/officeart/2005/8/layout/hierarchy4"/>
    <dgm:cxn modelId="{97205CF4-413C-446E-ACCD-E8531C70154C}" type="presParOf" srcId="{8B44D251-BA65-4C69-82B9-99DEC6254AA8}" destId="{0AAC0A17-A042-4E5F-AC07-FF29463DA982}" srcOrd="1" destOrd="0" presId="urn:microsoft.com/office/officeart/2005/8/layout/hierarchy4"/>
    <dgm:cxn modelId="{29724C1E-DBB1-4D56-AFE9-77CB6CEBDB7C}" type="presParOf" srcId="{4D936E57-2EE9-421F-A059-EE1A43953B9C}" destId="{413A7E92-614B-4C91-9948-04FE0C54453A}" srcOrd="1" destOrd="0" presId="urn:microsoft.com/office/officeart/2005/8/layout/hierarchy4"/>
    <dgm:cxn modelId="{782C51AB-27CD-444C-8BA1-44BFC2B0A38A}" type="presParOf" srcId="{4D936E57-2EE9-421F-A059-EE1A43953B9C}" destId="{AA6F4FAC-BEF7-4FA7-993A-80495C978EBC}" srcOrd="2" destOrd="0" presId="urn:microsoft.com/office/officeart/2005/8/layout/hierarchy4"/>
    <dgm:cxn modelId="{8D1CA704-3D81-42D6-8760-684A847418F5}" type="presParOf" srcId="{AA6F4FAC-BEF7-4FA7-993A-80495C978EBC}" destId="{CE373AF0-73C3-4A9E-9A8C-2E49528451D4}" srcOrd="0" destOrd="0" presId="urn:microsoft.com/office/officeart/2005/8/layout/hierarchy4"/>
    <dgm:cxn modelId="{A4171D4E-AE34-4F8E-81A7-F63ECAD7E7C7}" type="presParOf" srcId="{AA6F4FAC-BEF7-4FA7-993A-80495C978EBC}" destId="{664E91AC-C5CA-444E-977E-68C6BAA20CED}" srcOrd="1" destOrd="0" presId="urn:microsoft.com/office/officeart/2005/8/layout/hierarchy4"/>
    <dgm:cxn modelId="{93404C04-3C19-496A-A93A-40B1260829F4}" type="presParOf" srcId="{4D936E57-2EE9-421F-A059-EE1A43953B9C}" destId="{0A240F23-85C0-479B-8E89-3BEF1D16546A}" srcOrd="3" destOrd="0" presId="urn:microsoft.com/office/officeart/2005/8/layout/hierarchy4"/>
    <dgm:cxn modelId="{3EDEB6DF-4F61-4EDE-82F5-025848C33055}" type="presParOf" srcId="{4D936E57-2EE9-421F-A059-EE1A43953B9C}" destId="{08D28A28-1EFA-4B14-B98A-52BD7CEA21B8}" srcOrd="4" destOrd="0" presId="urn:microsoft.com/office/officeart/2005/8/layout/hierarchy4"/>
    <dgm:cxn modelId="{7E5DAEA9-1AFC-4688-A320-3B7A4EDF219C}" type="presParOf" srcId="{08D28A28-1EFA-4B14-B98A-52BD7CEA21B8}" destId="{B41625C5-95FA-4AA0-9B4B-E99DC61182CC}" srcOrd="0" destOrd="0" presId="urn:microsoft.com/office/officeart/2005/8/layout/hierarchy4"/>
    <dgm:cxn modelId="{78A89129-A292-488B-A54D-600BF83B4ED3}" type="presParOf" srcId="{08D28A28-1EFA-4B14-B98A-52BD7CEA21B8}" destId="{D2D1D4A9-18E7-44FA-A0EF-2A22ABC860AF}" srcOrd="1" destOrd="0" presId="urn:microsoft.com/office/officeart/2005/8/layout/hierarchy4"/>
    <dgm:cxn modelId="{75FCD47B-CF5B-4FB5-8FAB-CB7874D0073C}" type="presParOf" srcId="{4D936E57-2EE9-421F-A059-EE1A43953B9C}" destId="{91CAB907-00CA-4386-84DD-76B0148F2C97}" srcOrd="5" destOrd="0" presId="urn:microsoft.com/office/officeart/2005/8/layout/hierarchy4"/>
    <dgm:cxn modelId="{09BF5445-A9FD-4D65-B1F6-1659A7A73484}" type="presParOf" srcId="{4D936E57-2EE9-421F-A059-EE1A43953B9C}" destId="{C9119E3D-1AAB-44F1-B4FD-2F43603F2853}" srcOrd="6" destOrd="0" presId="urn:microsoft.com/office/officeart/2005/8/layout/hierarchy4"/>
    <dgm:cxn modelId="{13E7018E-5ABE-4E95-9D73-DDDC28BC3E65}" type="presParOf" srcId="{C9119E3D-1AAB-44F1-B4FD-2F43603F2853}" destId="{6E8C7B23-3847-4B2C-863B-35EAF46AF2D5}" srcOrd="0" destOrd="0" presId="urn:microsoft.com/office/officeart/2005/8/layout/hierarchy4"/>
    <dgm:cxn modelId="{EEF6CCB4-0A7B-49CF-8700-64921DFA91E0}" type="presParOf" srcId="{C9119E3D-1AAB-44F1-B4FD-2F43603F2853}" destId="{1325789A-78E3-4EB1-B153-828CE8157213}" srcOrd="1" destOrd="0" presId="urn:microsoft.com/office/officeart/2005/8/layout/hierarchy4"/>
    <dgm:cxn modelId="{F6476894-69FA-4B92-B608-15D2E4F800BB}" type="presParOf" srcId="{4D936E57-2EE9-421F-A059-EE1A43953B9C}" destId="{263C6309-0326-45A8-86E0-026492E742D9}" srcOrd="7" destOrd="0" presId="urn:microsoft.com/office/officeart/2005/8/layout/hierarchy4"/>
    <dgm:cxn modelId="{D722DEFF-4C81-47F7-8046-BEEB323C565B}" type="presParOf" srcId="{4D936E57-2EE9-421F-A059-EE1A43953B9C}" destId="{7FF2BFA2-2C33-4218-A3B2-55D7693F1699}" srcOrd="8" destOrd="0" presId="urn:microsoft.com/office/officeart/2005/8/layout/hierarchy4"/>
    <dgm:cxn modelId="{38CB626D-FCFE-413D-8AB1-E1C6B6900C16}" type="presParOf" srcId="{7FF2BFA2-2C33-4218-A3B2-55D7693F1699}" destId="{1985DD87-8D6A-4278-BA50-64376827E675}" srcOrd="0" destOrd="0" presId="urn:microsoft.com/office/officeart/2005/8/layout/hierarchy4"/>
    <dgm:cxn modelId="{12A86B6A-A390-42FF-9747-BF674DDE4117}" type="presParOf" srcId="{7FF2BFA2-2C33-4218-A3B2-55D7693F1699}" destId="{E5C23167-9ACA-48BD-AFEE-61DE182234B5}" srcOrd="1" destOrd="0" presId="urn:microsoft.com/office/officeart/2005/8/layout/hierarchy4"/>
    <dgm:cxn modelId="{FDFF8BB5-5610-4F6F-8220-57CCD6F4D654}" type="presParOf" srcId="{4D936E57-2EE9-421F-A059-EE1A43953B9C}" destId="{EBE37FE9-7E34-4AED-B8EB-FE3DD272FD9C}" srcOrd="9" destOrd="0" presId="urn:microsoft.com/office/officeart/2005/8/layout/hierarchy4"/>
    <dgm:cxn modelId="{05A7F394-2F76-4C14-B5DA-7820D138EFAE}" type="presParOf" srcId="{4D936E57-2EE9-421F-A059-EE1A43953B9C}" destId="{8300DB9B-2924-4113-8975-F598A6349C13}" srcOrd="10" destOrd="0" presId="urn:microsoft.com/office/officeart/2005/8/layout/hierarchy4"/>
    <dgm:cxn modelId="{71BEAD80-6E57-4813-979E-627866DE7C1E}" type="presParOf" srcId="{8300DB9B-2924-4113-8975-F598A6349C13}" destId="{CCD95E4D-F5DC-4461-B891-840AA9266638}" srcOrd="0" destOrd="0" presId="urn:microsoft.com/office/officeart/2005/8/layout/hierarchy4"/>
    <dgm:cxn modelId="{B4C2A1D4-E417-4C2C-B7E7-59560B97AD98}" type="presParOf" srcId="{8300DB9B-2924-4113-8975-F598A6349C13}" destId="{AA842024-430B-4252-8E42-F1FF54CB22B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/>
      <dgm:t>
        <a:bodyPr/>
        <a:lstStyle/>
        <a:p>
          <a:r>
            <a:rPr lang="pt-BR" sz="2400" dirty="0"/>
            <a:t>ONS</a:t>
          </a:r>
          <a:r>
            <a:rPr lang="pt-BR" sz="2800" dirty="0"/>
            <a:t> </a:t>
          </a:r>
          <a:br>
            <a:rPr lang="pt-BR" sz="2800" dirty="0"/>
          </a:br>
          <a:r>
            <a:rPr lang="pt-BR" sz="1200" dirty="0"/>
            <a:t>Operador Nacional do Sistema</a:t>
          </a:r>
          <a:endParaRPr lang="pt-BR" sz="28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 sz="1600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 sz="1600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1400" dirty="0"/>
            <a:t>Gerador</a:t>
          </a:r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 sz="1600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 sz="1600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1400" dirty="0"/>
            <a:t>Transmissor</a:t>
          </a:r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 sz="1600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 sz="1600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ScaleY="69114" custLinFactNeighborX="37" custLinFactNeighborY="57668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0" presStyleCnt="2" custScaleY="60635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1" presStyleCnt="2" custScaleY="60635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</dgm:ptLst>
  <dgm:cxnLst>
    <dgm:cxn modelId="{5F0A921B-36D9-498E-A642-843A105E49CF}" type="presOf" srcId="{ABCEE4C7-8300-4A07-9FFF-D36C9D06E386}" destId="{B41625C5-95FA-4AA0-9B4B-E99DC61182CC}" srcOrd="0" destOrd="0" presId="urn:microsoft.com/office/officeart/2005/8/layout/hierarchy4"/>
    <dgm:cxn modelId="{9DF56D1D-4F24-49D4-B22C-CE8BDA9DE9B5}" srcId="{D3C9B9C1-3081-423A-9172-0DB1494D6E5B}" destId="{ABCEE4C7-8300-4A07-9FFF-D36C9D06E386}" srcOrd="1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99D1AE67-9EA9-4741-BB2C-EEA1EC2EF2B0}" type="presOf" srcId="{970DD686-DA49-401F-88BF-4EADCD51ED7D}" destId="{CE373AF0-73C3-4A9E-9A8C-2E49528451D4}" srcOrd="0" destOrd="0" presId="urn:microsoft.com/office/officeart/2005/8/layout/hierarchy4"/>
    <dgm:cxn modelId="{69A7544B-3B41-4065-87F9-62FE436967B2}" type="presOf" srcId="{D3C9B9C1-3081-423A-9172-0DB1494D6E5B}" destId="{FE734077-B5E9-4214-8048-7ABD95903796}" srcOrd="0" destOrd="0" presId="urn:microsoft.com/office/officeart/2005/8/layout/hierarchy4"/>
    <dgm:cxn modelId="{0F9CC46E-FF30-4592-84C1-A9F4B6574444}" srcId="{D3C9B9C1-3081-423A-9172-0DB1494D6E5B}" destId="{970DD686-DA49-401F-88BF-4EADCD51ED7D}" srcOrd="0" destOrd="0" parTransId="{6AC8FA37-F69A-4A97-BC2A-2AA61E0CE9CB}" sibTransId="{55AD30E4-28A0-4571-A261-84E8CD2D231F}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ECF90CFE-7922-4C6F-ACF5-D2E39B3E92C0}" type="presParOf" srcId="{3CA5EE41-113D-4FF9-9282-105DFB831B59}" destId="{4B8A1121-156F-4E76-B7F1-335CFEFC5E43}" srcOrd="0" destOrd="0" presId="urn:microsoft.com/office/officeart/2005/8/layout/hierarchy4"/>
    <dgm:cxn modelId="{F4A43B19-DC96-44CF-A7BB-A7FD6B48FEFC}" type="presParOf" srcId="{4B8A1121-156F-4E76-B7F1-335CFEFC5E43}" destId="{FE734077-B5E9-4214-8048-7ABD95903796}" srcOrd="0" destOrd="0" presId="urn:microsoft.com/office/officeart/2005/8/layout/hierarchy4"/>
    <dgm:cxn modelId="{54BC0434-0F08-4C9B-A50C-B243C1DFB92C}" type="presParOf" srcId="{4B8A1121-156F-4E76-B7F1-335CFEFC5E43}" destId="{B25D9B0A-4A42-4290-BF39-EB5EC886162A}" srcOrd="1" destOrd="0" presId="urn:microsoft.com/office/officeart/2005/8/layout/hierarchy4"/>
    <dgm:cxn modelId="{79C0166B-70C2-4CD7-B17F-D2CB76B30D87}" type="presParOf" srcId="{4B8A1121-156F-4E76-B7F1-335CFEFC5E43}" destId="{4D936E57-2EE9-421F-A059-EE1A43953B9C}" srcOrd="2" destOrd="0" presId="urn:microsoft.com/office/officeart/2005/8/layout/hierarchy4"/>
    <dgm:cxn modelId="{1468A45D-6566-430B-ABA4-2C3A044C8A0F}" type="presParOf" srcId="{4D936E57-2EE9-421F-A059-EE1A43953B9C}" destId="{AA6F4FAC-BEF7-4FA7-993A-80495C978EBC}" srcOrd="0" destOrd="0" presId="urn:microsoft.com/office/officeart/2005/8/layout/hierarchy4"/>
    <dgm:cxn modelId="{C9D406E9-FF3F-4FFE-B9F0-12EB682CD583}" type="presParOf" srcId="{AA6F4FAC-BEF7-4FA7-993A-80495C978EBC}" destId="{CE373AF0-73C3-4A9E-9A8C-2E49528451D4}" srcOrd="0" destOrd="0" presId="urn:microsoft.com/office/officeart/2005/8/layout/hierarchy4"/>
    <dgm:cxn modelId="{A230B2A6-4DC3-4910-8A3A-187A52F1E67C}" type="presParOf" srcId="{AA6F4FAC-BEF7-4FA7-993A-80495C978EBC}" destId="{664E91AC-C5CA-444E-977E-68C6BAA20CED}" srcOrd="1" destOrd="0" presId="urn:microsoft.com/office/officeart/2005/8/layout/hierarchy4"/>
    <dgm:cxn modelId="{D58C2758-16B8-4866-99AA-CAEEDD332C6A}" type="presParOf" srcId="{4D936E57-2EE9-421F-A059-EE1A43953B9C}" destId="{0A240F23-85C0-479B-8E89-3BEF1D16546A}" srcOrd="1" destOrd="0" presId="urn:microsoft.com/office/officeart/2005/8/layout/hierarchy4"/>
    <dgm:cxn modelId="{220E12F0-A8FC-4510-9B9F-F0A4527625CE}" type="presParOf" srcId="{4D936E57-2EE9-421F-A059-EE1A43953B9C}" destId="{08D28A28-1EFA-4B14-B98A-52BD7CEA21B8}" srcOrd="2" destOrd="0" presId="urn:microsoft.com/office/officeart/2005/8/layout/hierarchy4"/>
    <dgm:cxn modelId="{6D60F741-3F85-424D-AECE-AB09F4D8A108}" type="presParOf" srcId="{08D28A28-1EFA-4B14-B98A-52BD7CEA21B8}" destId="{B41625C5-95FA-4AA0-9B4B-E99DC61182CC}" srcOrd="0" destOrd="0" presId="urn:microsoft.com/office/officeart/2005/8/layout/hierarchy4"/>
    <dgm:cxn modelId="{A783625F-1F91-4A32-A350-ABDF962F2287}" type="presParOf" srcId="{08D28A28-1EFA-4B14-B98A-52BD7CEA21B8}" destId="{D2D1D4A9-18E7-44FA-A0EF-2A22ABC860A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/>
      <dgm:t>
        <a:bodyPr/>
        <a:lstStyle/>
        <a:p>
          <a:r>
            <a:rPr lang="pt-BR" sz="2400" dirty="0"/>
            <a:t>CCEE</a:t>
          </a:r>
          <a:r>
            <a:rPr lang="pt-BR" sz="2800" dirty="0"/>
            <a:t> </a:t>
          </a:r>
          <a:br>
            <a:rPr lang="pt-BR" sz="2800" dirty="0"/>
          </a:br>
          <a:r>
            <a:rPr lang="pt-BR" sz="1200" dirty="0"/>
            <a:t>Câmara de Comercialização de Energia Elétrica</a:t>
          </a:r>
          <a:endParaRPr lang="pt-BR" sz="28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 sz="1600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 sz="1600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1400" dirty="0"/>
            <a:t>Distribuidor</a:t>
          </a:r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 sz="1600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 sz="1600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1400" dirty="0"/>
            <a:t>Comercializador</a:t>
          </a:r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 sz="1600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 sz="1600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ScaleY="69270" custLinFactNeighborX="30918" custLinFactNeighborY="68195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0" presStyleCnt="2" custScaleY="60693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1" presStyleCnt="2" custScaleY="60693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</dgm:ptLst>
  <dgm:cxnLst>
    <dgm:cxn modelId="{5F0A921B-36D9-498E-A642-843A105E49CF}" type="presOf" srcId="{ABCEE4C7-8300-4A07-9FFF-D36C9D06E386}" destId="{B41625C5-95FA-4AA0-9B4B-E99DC61182CC}" srcOrd="0" destOrd="0" presId="urn:microsoft.com/office/officeart/2005/8/layout/hierarchy4"/>
    <dgm:cxn modelId="{9DF56D1D-4F24-49D4-B22C-CE8BDA9DE9B5}" srcId="{D3C9B9C1-3081-423A-9172-0DB1494D6E5B}" destId="{ABCEE4C7-8300-4A07-9FFF-D36C9D06E386}" srcOrd="1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99D1AE67-9EA9-4741-BB2C-EEA1EC2EF2B0}" type="presOf" srcId="{970DD686-DA49-401F-88BF-4EADCD51ED7D}" destId="{CE373AF0-73C3-4A9E-9A8C-2E49528451D4}" srcOrd="0" destOrd="0" presId="urn:microsoft.com/office/officeart/2005/8/layout/hierarchy4"/>
    <dgm:cxn modelId="{69A7544B-3B41-4065-87F9-62FE436967B2}" type="presOf" srcId="{D3C9B9C1-3081-423A-9172-0DB1494D6E5B}" destId="{FE734077-B5E9-4214-8048-7ABD95903796}" srcOrd="0" destOrd="0" presId="urn:microsoft.com/office/officeart/2005/8/layout/hierarchy4"/>
    <dgm:cxn modelId="{0F9CC46E-FF30-4592-84C1-A9F4B6574444}" srcId="{D3C9B9C1-3081-423A-9172-0DB1494D6E5B}" destId="{970DD686-DA49-401F-88BF-4EADCD51ED7D}" srcOrd="0" destOrd="0" parTransId="{6AC8FA37-F69A-4A97-BC2A-2AA61E0CE9CB}" sibTransId="{55AD30E4-28A0-4571-A261-84E8CD2D231F}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ECF90CFE-7922-4C6F-ACF5-D2E39B3E92C0}" type="presParOf" srcId="{3CA5EE41-113D-4FF9-9282-105DFB831B59}" destId="{4B8A1121-156F-4E76-B7F1-335CFEFC5E43}" srcOrd="0" destOrd="0" presId="urn:microsoft.com/office/officeart/2005/8/layout/hierarchy4"/>
    <dgm:cxn modelId="{F4A43B19-DC96-44CF-A7BB-A7FD6B48FEFC}" type="presParOf" srcId="{4B8A1121-156F-4E76-B7F1-335CFEFC5E43}" destId="{FE734077-B5E9-4214-8048-7ABD95903796}" srcOrd="0" destOrd="0" presId="urn:microsoft.com/office/officeart/2005/8/layout/hierarchy4"/>
    <dgm:cxn modelId="{54BC0434-0F08-4C9B-A50C-B243C1DFB92C}" type="presParOf" srcId="{4B8A1121-156F-4E76-B7F1-335CFEFC5E43}" destId="{B25D9B0A-4A42-4290-BF39-EB5EC886162A}" srcOrd="1" destOrd="0" presId="urn:microsoft.com/office/officeart/2005/8/layout/hierarchy4"/>
    <dgm:cxn modelId="{79C0166B-70C2-4CD7-B17F-D2CB76B30D87}" type="presParOf" srcId="{4B8A1121-156F-4E76-B7F1-335CFEFC5E43}" destId="{4D936E57-2EE9-421F-A059-EE1A43953B9C}" srcOrd="2" destOrd="0" presId="urn:microsoft.com/office/officeart/2005/8/layout/hierarchy4"/>
    <dgm:cxn modelId="{1468A45D-6566-430B-ABA4-2C3A044C8A0F}" type="presParOf" srcId="{4D936E57-2EE9-421F-A059-EE1A43953B9C}" destId="{AA6F4FAC-BEF7-4FA7-993A-80495C978EBC}" srcOrd="0" destOrd="0" presId="urn:microsoft.com/office/officeart/2005/8/layout/hierarchy4"/>
    <dgm:cxn modelId="{C9D406E9-FF3F-4FFE-B9F0-12EB682CD583}" type="presParOf" srcId="{AA6F4FAC-BEF7-4FA7-993A-80495C978EBC}" destId="{CE373AF0-73C3-4A9E-9A8C-2E49528451D4}" srcOrd="0" destOrd="0" presId="urn:microsoft.com/office/officeart/2005/8/layout/hierarchy4"/>
    <dgm:cxn modelId="{A230B2A6-4DC3-4910-8A3A-187A52F1E67C}" type="presParOf" srcId="{AA6F4FAC-BEF7-4FA7-993A-80495C978EBC}" destId="{664E91AC-C5CA-444E-977E-68C6BAA20CED}" srcOrd="1" destOrd="0" presId="urn:microsoft.com/office/officeart/2005/8/layout/hierarchy4"/>
    <dgm:cxn modelId="{D58C2758-16B8-4866-99AA-CAEEDD332C6A}" type="presParOf" srcId="{4D936E57-2EE9-421F-A059-EE1A43953B9C}" destId="{0A240F23-85C0-479B-8E89-3BEF1D16546A}" srcOrd="1" destOrd="0" presId="urn:microsoft.com/office/officeart/2005/8/layout/hierarchy4"/>
    <dgm:cxn modelId="{220E12F0-A8FC-4510-9B9F-F0A4527625CE}" type="presParOf" srcId="{4D936E57-2EE9-421F-A059-EE1A43953B9C}" destId="{08D28A28-1EFA-4B14-B98A-52BD7CEA21B8}" srcOrd="2" destOrd="0" presId="urn:microsoft.com/office/officeart/2005/8/layout/hierarchy4"/>
    <dgm:cxn modelId="{6D60F741-3F85-424D-AECE-AB09F4D8A108}" type="presParOf" srcId="{08D28A28-1EFA-4B14-B98A-52BD7CEA21B8}" destId="{B41625C5-95FA-4AA0-9B4B-E99DC61182CC}" srcOrd="0" destOrd="0" presId="urn:microsoft.com/office/officeart/2005/8/layout/hierarchy4"/>
    <dgm:cxn modelId="{A783625F-1F91-4A32-A350-ABDF962F2287}" type="presParOf" srcId="{08D28A28-1EFA-4B14-B98A-52BD7CEA21B8}" destId="{D2D1D4A9-18E7-44FA-A0EF-2A22ABC860A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B1105D-4AAE-4FE4-A7F2-60C0A84BF5A0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793428F-27F7-41DE-BDD8-3BF503E8A654}">
      <dgm:prSet phldrT="[Texto]" custT="1"/>
      <dgm:spPr>
        <a:gradFill rotWithShape="0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</a:gradFill>
      </dgm:spPr>
      <dgm:t>
        <a:bodyPr/>
        <a:lstStyle/>
        <a:p>
          <a:r>
            <a:rPr lang="pt-BR" sz="1200" dirty="0"/>
            <a:t>Estados Federados</a:t>
          </a:r>
        </a:p>
      </dgm:t>
    </dgm:pt>
    <dgm:pt modelId="{8562B98A-6F33-4C0A-9546-C10EBE1A494D}" type="parTrans" cxnId="{3813D9ED-4C49-42C6-9742-D661B4441FAF}">
      <dgm:prSet/>
      <dgm:spPr/>
      <dgm:t>
        <a:bodyPr/>
        <a:lstStyle/>
        <a:p>
          <a:endParaRPr lang="pt-BR" sz="600"/>
        </a:p>
      </dgm:t>
    </dgm:pt>
    <dgm:pt modelId="{A75F17CB-C7C3-4B9A-9E66-97484F0920E9}" type="sibTrans" cxnId="{3813D9ED-4C49-42C6-9742-D661B4441FAF}">
      <dgm:prSet/>
      <dgm:spPr/>
      <dgm:t>
        <a:bodyPr/>
        <a:lstStyle/>
        <a:p>
          <a:endParaRPr lang="pt-BR" sz="600"/>
        </a:p>
      </dgm:t>
    </dgm:pt>
    <dgm:pt modelId="{8A6AD5FE-3282-40F5-8BF4-E944371D5CAA}">
      <dgm:prSet phldrT="[Texto]" custT="1"/>
      <dgm:spPr/>
      <dgm:t>
        <a:bodyPr/>
        <a:lstStyle/>
        <a:p>
          <a:r>
            <a:rPr lang="pt-BR" sz="1200" dirty="0"/>
            <a:t>Distribuidor</a:t>
          </a:r>
        </a:p>
      </dgm:t>
    </dgm:pt>
    <dgm:pt modelId="{20758DFB-8E36-4A8D-BE8D-E34D781657EB}" type="parTrans" cxnId="{52CCAFA6-5D0E-43F0-9679-91F6D19A1EFE}">
      <dgm:prSet/>
      <dgm:spPr/>
      <dgm:t>
        <a:bodyPr/>
        <a:lstStyle/>
        <a:p>
          <a:endParaRPr lang="pt-BR" sz="600"/>
        </a:p>
      </dgm:t>
    </dgm:pt>
    <dgm:pt modelId="{7795D193-0471-4177-BFB1-E6607BC16FEA}" type="sibTrans" cxnId="{52CCAFA6-5D0E-43F0-9679-91F6D19A1EFE}">
      <dgm:prSet/>
      <dgm:spPr/>
      <dgm:t>
        <a:bodyPr/>
        <a:lstStyle/>
        <a:p>
          <a:endParaRPr lang="pt-BR" sz="600"/>
        </a:p>
      </dgm:t>
    </dgm:pt>
    <dgm:pt modelId="{77F4F718-89E7-45CA-B654-0A487E79EDA3}">
      <dgm:prSet phldrT="[Texto]" custT="1"/>
      <dgm:spPr/>
      <dgm:t>
        <a:bodyPr/>
        <a:lstStyle/>
        <a:p>
          <a:r>
            <a:rPr lang="pt-BR" sz="1200" dirty="0"/>
            <a:t>Agências Reguladoras</a:t>
          </a:r>
        </a:p>
      </dgm:t>
    </dgm:pt>
    <dgm:pt modelId="{A1B2E4B3-EA31-41E1-BCF9-CDAE6F206659}" type="parTrans" cxnId="{8082042F-C8C2-450B-A1E4-CA9FD33DE5A4}">
      <dgm:prSet/>
      <dgm:spPr/>
      <dgm:t>
        <a:bodyPr/>
        <a:lstStyle/>
        <a:p>
          <a:endParaRPr lang="pt-BR" sz="600"/>
        </a:p>
      </dgm:t>
    </dgm:pt>
    <dgm:pt modelId="{604A2228-A4E6-468D-AF7E-0F232FC3A7F7}" type="sibTrans" cxnId="{8082042F-C8C2-450B-A1E4-CA9FD33DE5A4}">
      <dgm:prSet/>
      <dgm:spPr/>
      <dgm:t>
        <a:bodyPr/>
        <a:lstStyle/>
        <a:p>
          <a:endParaRPr lang="pt-BR" sz="600"/>
        </a:p>
      </dgm:t>
    </dgm:pt>
    <dgm:pt modelId="{EA29701E-4B8E-4C1E-8682-A91EF0D4C54F}" type="pres">
      <dgm:prSet presAssocID="{D5B1105D-4AAE-4FE4-A7F2-60C0A84BF5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89C8CE-2FB9-4414-99F5-D945980668B2}" type="pres">
      <dgm:prSet presAssocID="{7793428F-27F7-41DE-BDD8-3BF503E8A654}" presName="vertOne" presStyleCnt="0"/>
      <dgm:spPr/>
    </dgm:pt>
    <dgm:pt modelId="{C8610229-36E8-4E71-B72E-3D5C6BD31BA6}" type="pres">
      <dgm:prSet presAssocID="{7793428F-27F7-41DE-BDD8-3BF503E8A654}" presName="txOne" presStyleLbl="node0" presStyleIdx="0" presStyleCnt="1" custLinFactY="-29612" custLinFactNeighborX="71960" custLinFactNeighborY="-100000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66245FDA-7FE1-4B63-AD48-C2EB5A89D9FE}" type="pres">
      <dgm:prSet presAssocID="{7793428F-27F7-41DE-BDD8-3BF503E8A654}" presName="parTransOne" presStyleCnt="0"/>
      <dgm:spPr/>
    </dgm:pt>
    <dgm:pt modelId="{22EA1B2C-A418-4A8B-95FC-0DA3FBE90D60}" type="pres">
      <dgm:prSet presAssocID="{7793428F-27F7-41DE-BDD8-3BF503E8A654}" presName="horzOne" presStyleCnt="0"/>
      <dgm:spPr/>
    </dgm:pt>
    <dgm:pt modelId="{43505FC5-3B5C-4151-A3B7-05E81331DDED}" type="pres">
      <dgm:prSet presAssocID="{77F4F718-89E7-45CA-B654-0A487E79EDA3}" presName="vertTwo" presStyleCnt="0"/>
      <dgm:spPr/>
    </dgm:pt>
    <dgm:pt modelId="{0387C6C0-DC7C-4F14-A9F0-EE68BB11D554}" type="pres">
      <dgm:prSet presAssocID="{77F4F718-89E7-45CA-B654-0A487E79EDA3}" presName="txTwo" presStyleLbl="node2" presStyleIdx="0" presStyleCnt="1">
        <dgm:presLayoutVars>
          <dgm:chPref val="3"/>
        </dgm:presLayoutVars>
      </dgm:prSet>
      <dgm:spPr>
        <a:prstGeom prst="flowChartTerminator">
          <a:avLst/>
        </a:prstGeom>
      </dgm:spPr>
    </dgm:pt>
    <dgm:pt modelId="{17334132-D097-4D16-9366-1DF182BFB9E4}" type="pres">
      <dgm:prSet presAssocID="{77F4F718-89E7-45CA-B654-0A487E79EDA3}" presName="parTransTwo" presStyleCnt="0"/>
      <dgm:spPr/>
    </dgm:pt>
    <dgm:pt modelId="{C9D5667B-1D28-4FB4-B33F-AB3B91225856}" type="pres">
      <dgm:prSet presAssocID="{77F4F718-89E7-45CA-B654-0A487E79EDA3}" presName="horzTwo" presStyleCnt="0"/>
      <dgm:spPr/>
    </dgm:pt>
    <dgm:pt modelId="{EDCEBF40-397A-48E0-A074-6A360A94F35C}" type="pres">
      <dgm:prSet presAssocID="{8A6AD5FE-3282-40F5-8BF4-E944371D5CAA}" presName="vertThree" presStyleCnt="0"/>
      <dgm:spPr/>
    </dgm:pt>
    <dgm:pt modelId="{A5BF9444-A761-449A-B56C-6AD2D2FB610C}" type="pres">
      <dgm:prSet presAssocID="{8A6AD5FE-3282-40F5-8BF4-E944371D5CAA}" presName="txThree" presStyleLbl="node3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893C7F9E-8FE2-4389-AD63-68E93E711D93}" type="pres">
      <dgm:prSet presAssocID="{8A6AD5FE-3282-40F5-8BF4-E944371D5CAA}" presName="horzThree" presStyleCnt="0"/>
      <dgm:spPr/>
    </dgm:pt>
  </dgm:ptLst>
  <dgm:cxnLst>
    <dgm:cxn modelId="{8082042F-C8C2-450B-A1E4-CA9FD33DE5A4}" srcId="{7793428F-27F7-41DE-BDD8-3BF503E8A654}" destId="{77F4F718-89E7-45CA-B654-0A487E79EDA3}" srcOrd="0" destOrd="0" parTransId="{A1B2E4B3-EA31-41E1-BCF9-CDAE6F206659}" sibTransId="{604A2228-A4E6-468D-AF7E-0F232FC3A7F7}"/>
    <dgm:cxn modelId="{AFC5186D-212C-4E9F-99FB-948086453568}" type="presOf" srcId="{D5B1105D-4AAE-4FE4-A7F2-60C0A84BF5A0}" destId="{EA29701E-4B8E-4C1E-8682-A91EF0D4C54F}" srcOrd="0" destOrd="0" presId="urn:microsoft.com/office/officeart/2005/8/layout/hierarchy4"/>
    <dgm:cxn modelId="{89932852-19E3-4059-8B0F-793533C6090E}" type="presOf" srcId="{8A6AD5FE-3282-40F5-8BF4-E944371D5CAA}" destId="{A5BF9444-A761-449A-B56C-6AD2D2FB610C}" srcOrd="0" destOrd="0" presId="urn:microsoft.com/office/officeart/2005/8/layout/hierarchy4"/>
    <dgm:cxn modelId="{4C0BD074-6D77-4999-9840-090780166003}" type="presOf" srcId="{7793428F-27F7-41DE-BDD8-3BF503E8A654}" destId="{C8610229-36E8-4E71-B72E-3D5C6BD31BA6}" srcOrd="0" destOrd="0" presId="urn:microsoft.com/office/officeart/2005/8/layout/hierarchy4"/>
    <dgm:cxn modelId="{52CCAFA6-5D0E-43F0-9679-91F6D19A1EFE}" srcId="{77F4F718-89E7-45CA-B654-0A487E79EDA3}" destId="{8A6AD5FE-3282-40F5-8BF4-E944371D5CAA}" srcOrd="0" destOrd="0" parTransId="{20758DFB-8E36-4A8D-BE8D-E34D781657EB}" sibTransId="{7795D193-0471-4177-BFB1-E6607BC16FEA}"/>
    <dgm:cxn modelId="{D13FC8A8-E7A6-4018-BD04-F0BD7632EE62}" type="presOf" srcId="{77F4F718-89E7-45CA-B654-0A487E79EDA3}" destId="{0387C6C0-DC7C-4F14-A9F0-EE68BB11D554}" srcOrd="0" destOrd="0" presId="urn:microsoft.com/office/officeart/2005/8/layout/hierarchy4"/>
    <dgm:cxn modelId="{3813D9ED-4C49-42C6-9742-D661B4441FAF}" srcId="{D5B1105D-4AAE-4FE4-A7F2-60C0A84BF5A0}" destId="{7793428F-27F7-41DE-BDD8-3BF503E8A654}" srcOrd="0" destOrd="0" parTransId="{8562B98A-6F33-4C0A-9546-C10EBE1A494D}" sibTransId="{A75F17CB-C7C3-4B9A-9E66-97484F0920E9}"/>
    <dgm:cxn modelId="{6C79B5BA-2D53-4CB3-92C8-728158C2BE28}" type="presParOf" srcId="{EA29701E-4B8E-4C1E-8682-A91EF0D4C54F}" destId="{D689C8CE-2FB9-4414-99F5-D945980668B2}" srcOrd="0" destOrd="0" presId="urn:microsoft.com/office/officeart/2005/8/layout/hierarchy4"/>
    <dgm:cxn modelId="{1B251E23-268D-4FCB-AB12-56F2C392E7A6}" type="presParOf" srcId="{D689C8CE-2FB9-4414-99F5-D945980668B2}" destId="{C8610229-36E8-4E71-B72E-3D5C6BD31BA6}" srcOrd="0" destOrd="0" presId="urn:microsoft.com/office/officeart/2005/8/layout/hierarchy4"/>
    <dgm:cxn modelId="{91947B5F-37C4-4E0F-9EE0-BDEAD4F55DA5}" type="presParOf" srcId="{D689C8CE-2FB9-4414-99F5-D945980668B2}" destId="{66245FDA-7FE1-4B63-AD48-C2EB5A89D9FE}" srcOrd="1" destOrd="0" presId="urn:microsoft.com/office/officeart/2005/8/layout/hierarchy4"/>
    <dgm:cxn modelId="{8EFA3AE6-755E-4CC6-8242-FA7ECA9AF3B8}" type="presParOf" srcId="{D689C8CE-2FB9-4414-99F5-D945980668B2}" destId="{22EA1B2C-A418-4A8B-95FC-0DA3FBE90D60}" srcOrd="2" destOrd="0" presId="urn:microsoft.com/office/officeart/2005/8/layout/hierarchy4"/>
    <dgm:cxn modelId="{E383DBA1-EAE6-49DA-84B6-FDF6AE9BCAD3}" type="presParOf" srcId="{22EA1B2C-A418-4A8B-95FC-0DA3FBE90D60}" destId="{43505FC5-3B5C-4151-A3B7-05E81331DDED}" srcOrd="0" destOrd="0" presId="urn:microsoft.com/office/officeart/2005/8/layout/hierarchy4"/>
    <dgm:cxn modelId="{F7921F7B-C7D8-4E33-9C63-5DB5F4105902}" type="presParOf" srcId="{43505FC5-3B5C-4151-A3B7-05E81331DDED}" destId="{0387C6C0-DC7C-4F14-A9F0-EE68BB11D554}" srcOrd="0" destOrd="0" presId="urn:microsoft.com/office/officeart/2005/8/layout/hierarchy4"/>
    <dgm:cxn modelId="{F179831E-B839-4358-A959-E385AE6F0E87}" type="presParOf" srcId="{43505FC5-3B5C-4151-A3B7-05E81331DDED}" destId="{17334132-D097-4D16-9366-1DF182BFB9E4}" srcOrd="1" destOrd="0" presId="urn:microsoft.com/office/officeart/2005/8/layout/hierarchy4"/>
    <dgm:cxn modelId="{946CFA6F-2134-4D4C-B11E-BC1A8D6A44D8}" type="presParOf" srcId="{43505FC5-3B5C-4151-A3B7-05E81331DDED}" destId="{C9D5667B-1D28-4FB4-B33F-AB3B91225856}" srcOrd="2" destOrd="0" presId="urn:microsoft.com/office/officeart/2005/8/layout/hierarchy4"/>
    <dgm:cxn modelId="{9B08FB44-1EED-4320-8422-C59D15D997CF}" type="presParOf" srcId="{C9D5667B-1D28-4FB4-B33F-AB3B91225856}" destId="{EDCEBF40-397A-48E0-A074-6A360A94F35C}" srcOrd="0" destOrd="0" presId="urn:microsoft.com/office/officeart/2005/8/layout/hierarchy4"/>
    <dgm:cxn modelId="{88EDD3D8-762B-4234-86DC-7A2ABCB9C386}" type="presParOf" srcId="{EDCEBF40-397A-48E0-A074-6A360A94F35C}" destId="{A5BF9444-A761-449A-B56C-6AD2D2FB610C}" srcOrd="0" destOrd="0" presId="urn:microsoft.com/office/officeart/2005/8/layout/hierarchy4"/>
    <dgm:cxn modelId="{CF0C384F-24FC-40BC-91D1-2DFFBD62E920}" type="presParOf" srcId="{EDCEBF40-397A-48E0-A074-6A360A94F35C}" destId="{893C7F9E-8FE2-4389-AD63-68E93E711D9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  <a:tileRect/>
        </a:gradFill>
      </dgm:spPr>
      <dgm:t>
        <a:bodyPr/>
        <a:lstStyle/>
        <a:p>
          <a:r>
            <a:rPr lang="pt-BR" sz="3200" dirty="0"/>
            <a:t>MME </a:t>
          </a:r>
          <a:br>
            <a:rPr lang="pt-BR" sz="3200" dirty="0"/>
          </a:br>
          <a:r>
            <a:rPr lang="pt-BR" sz="1400" dirty="0"/>
            <a:t>Ministério de Minas e Energia</a:t>
          </a:r>
          <a:endParaRPr lang="pt-BR" sz="32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2400" dirty="0"/>
            <a:t>ANEEL</a:t>
          </a:r>
          <a:br>
            <a:rPr lang="pt-BR" sz="1500" dirty="0"/>
          </a:br>
          <a:r>
            <a:rPr lang="pt-BR" sz="1050" dirty="0"/>
            <a:t>Agência Nacional de Energia Elétrica</a:t>
          </a:r>
          <a:endParaRPr lang="pt-BR" sz="1500" dirty="0"/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2400" dirty="0"/>
            <a:t>EPE</a:t>
          </a:r>
          <a:br>
            <a:rPr lang="pt-BR" sz="1500" dirty="0"/>
          </a:br>
          <a:r>
            <a:rPr lang="pt-BR" sz="1000" dirty="0"/>
            <a:t>Empresa de Pesquisa Energética</a:t>
          </a:r>
          <a:endParaRPr lang="pt-BR" sz="1500" dirty="0"/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/>
        </a:p>
      </dgm:t>
    </dgm:pt>
    <dgm:pt modelId="{2F1788E3-8BB7-4F95-B50D-C38864B95939}">
      <dgm:prSet phldrT="[Texto]" custT="1"/>
      <dgm:spPr/>
      <dgm:t>
        <a:bodyPr/>
        <a:lstStyle/>
        <a:p>
          <a:r>
            <a:rPr lang="pt-BR" sz="2400" dirty="0"/>
            <a:t>ANP</a:t>
          </a:r>
          <a:br>
            <a:rPr lang="pt-BR" sz="1500" dirty="0"/>
          </a:br>
          <a:r>
            <a:rPr lang="pt-BR" sz="1000" dirty="0"/>
            <a:t>Agência Nacional de Petróleo, Gás Biocombustível</a:t>
          </a:r>
          <a:endParaRPr lang="pt-BR" sz="1500" dirty="0"/>
        </a:p>
      </dgm:t>
    </dgm:pt>
    <dgm:pt modelId="{91FDBAE7-635A-4E5C-BE7E-20BE2FB8A15F}" type="parTrans" cxnId="{00755E89-917C-4A69-A67B-88DAA67D9EB1}">
      <dgm:prSet/>
      <dgm:spPr/>
      <dgm:t>
        <a:bodyPr/>
        <a:lstStyle/>
        <a:p>
          <a:endParaRPr lang="pt-BR"/>
        </a:p>
      </dgm:t>
    </dgm:pt>
    <dgm:pt modelId="{81CC667D-D0EF-402F-A143-BC8972CAA0EF}" type="sibTrans" cxnId="{00755E89-917C-4A69-A67B-88DAA67D9EB1}">
      <dgm:prSet/>
      <dgm:spPr/>
      <dgm:t>
        <a:bodyPr/>
        <a:lstStyle/>
        <a:p>
          <a:endParaRPr lang="pt-BR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LinFactNeighborX="30918" custLinFactNeighborY="68195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0" presStyleCnt="3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1" presStyleCnt="3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  <dgm:pt modelId="{91CAB907-00CA-4386-84DD-76B0148F2C97}" type="pres">
      <dgm:prSet presAssocID="{918CA8F6-6C08-4B88-BF3E-BB084C60D7EB}" presName="sibSpaceTwo" presStyleCnt="0"/>
      <dgm:spPr/>
    </dgm:pt>
    <dgm:pt modelId="{C9119E3D-1AAB-44F1-B4FD-2F43603F2853}" type="pres">
      <dgm:prSet presAssocID="{2F1788E3-8BB7-4F95-B50D-C38864B95939}" presName="vertTwo" presStyleCnt="0"/>
      <dgm:spPr/>
    </dgm:pt>
    <dgm:pt modelId="{6E8C7B23-3847-4B2C-863B-35EAF46AF2D5}" type="pres">
      <dgm:prSet presAssocID="{2F1788E3-8BB7-4F95-B50D-C38864B95939}" presName="txTwo" presStyleLbl="node2" presStyleIdx="2" presStyleCnt="3">
        <dgm:presLayoutVars>
          <dgm:chPref val="3"/>
        </dgm:presLayoutVars>
      </dgm:prSet>
      <dgm:spPr/>
    </dgm:pt>
    <dgm:pt modelId="{1325789A-78E3-4EB1-B153-828CE8157213}" type="pres">
      <dgm:prSet presAssocID="{2F1788E3-8BB7-4F95-B50D-C38864B95939}" presName="horzTwo" presStyleCnt="0"/>
      <dgm:spPr/>
    </dgm:pt>
  </dgm:ptLst>
  <dgm:cxnLst>
    <dgm:cxn modelId="{5F0A921B-36D9-498E-A642-843A105E49CF}" type="presOf" srcId="{ABCEE4C7-8300-4A07-9FFF-D36C9D06E386}" destId="{B41625C5-95FA-4AA0-9B4B-E99DC61182CC}" srcOrd="0" destOrd="0" presId="urn:microsoft.com/office/officeart/2005/8/layout/hierarchy4"/>
    <dgm:cxn modelId="{9DF56D1D-4F24-49D4-B22C-CE8BDA9DE9B5}" srcId="{D3C9B9C1-3081-423A-9172-0DB1494D6E5B}" destId="{ABCEE4C7-8300-4A07-9FFF-D36C9D06E386}" srcOrd="1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99D1AE67-9EA9-4741-BB2C-EEA1EC2EF2B0}" type="presOf" srcId="{970DD686-DA49-401F-88BF-4EADCD51ED7D}" destId="{CE373AF0-73C3-4A9E-9A8C-2E49528451D4}" srcOrd="0" destOrd="0" presId="urn:microsoft.com/office/officeart/2005/8/layout/hierarchy4"/>
    <dgm:cxn modelId="{69A7544B-3B41-4065-87F9-62FE436967B2}" type="presOf" srcId="{D3C9B9C1-3081-423A-9172-0DB1494D6E5B}" destId="{FE734077-B5E9-4214-8048-7ABD95903796}" srcOrd="0" destOrd="0" presId="urn:microsoft.com/office/officeart/2005/8/layout/hierarchy4"/>
    <dgm:cxn modelId="{0F9CC46E-FF30-4592-84C1-A9F4B6574444}" srcId="{D3C9B9C1-3081-423A-9172-0DB1494D6E5B}" destId="{970DD686-DA49-401F-88BF-4EADCD51ED7D}" srcOrd="0" destOrd="0" parTransId="{6AC8FA37-F69A-4A97-BC2A-2AA61E0CE9CB}" sibTransId="{55AD30E4-28A0-4571-A261-84E8CD2D231F}"/>
    <dgm:cxn modelId="{00755E89-917C-4A69-A67B-88DAA67D9EB1}" srcId="{D3C9B9C1-3081-423A-9172-0DB1494D6E5B}" destId="{2F1788E3-8BB7-4F95-B50D-C38864B95939}" srcOrd="2" destOrd="0" parTransId="{91FDBAE7-635A-4E5C-BE7E-20BE2FB8A15F}" sibTransId="{81CC667D-D0EF-402F-A143-BC8972CAA0EF}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102019F7-F758-4871-9E40-56819070D5BA}" type="presOf" srcId="{2F1788E3-8BB7-4F95-B50D-C38864B95939}" destId="{6E8C7B23-3847-4B2C-863B-35EAF46AF2D5}" srcOrd="0" destOrd="0" presId="urn:microsoft.com/office/officeart/2005/8/layout/hierarchy4"/>
    <dgm:cxn modelId="{ECF90CFE-7922-4C6F-ACF5-D2E39B3E92C0}" type="presParOf" srcId="{3CA5EE41-113D-4FF9-9282-105DFB831B59}" destId="{4B8A1121-156F-4E76-B7F1-335CFEFC5E43}" srcOrd="0" destOrd="0" presId="urn:microsoft.com/office/officeart/2005/8/layout/hierarchy4"/>
    <dgm:cxn modelId="{F4A43B19-DC96-44CF-A7BB-A7FD6B48FEFC}" type="presParOf" srcId="{4B8A1121-156F-4E76-B7F1-335CFEFC5E43}" destId="{FE734077-B5E9-4214-8048-7ABD95903796}" srcOrd="0" destOrd="0" presId="urn:microsoft.com/office/officeart/2005/8/layout/hierarchy4"/>
    <dgm:cxn modelId="{54BC0434-0F08-4C9B-A50C-B243C1DFB92C}" type="presParOf" srcId="{4B8A1121-156F-4E76-B7F1-335CFEFC5E43}" destId="{B25D9B0A-4A42-4290-BF39-EB5EC886162A}" srcOrd="1" destOrd="0" presId="urn:microsoft.com/office/officeart/2005/8/layout/hierarchy4"/>
    <dgm:cxn modelId="{79C0166B-70C2-4CD7-B17F-D2CB76B30D87}" type="presParOf" srcId="{4B8A1121-156F-4E76-B7F1-335CFEFC5E43}" destId="{4D936E57-2EE9-421F-A059-EE1A43953B9C}" srcOrd="2" destOrd="0" presId="urn:microsoft.com/office/officeart/2005/8/layout/hierarchy4"/>
    <dgm:cxn modelId="{1468A45D-6566-430B-ABA4-2C3A044C8A0F}" type="presParOf" srcId="{4D936E57-2EE9-421F-A059-EE1A43953B9C}" destId="{AA6F4FAC-BEF7-4FA7-993A-80495C978EBC}" srcOrd="0" destOrd="0" presId="urn:microsoft.com/office/officeart/2005/8/layout/hierarchy4"/>
    <dgm:cxn modelId="{C9D406E9-FF3F-4FFE-B9F0-12EB682CD583}" type="presParOf" srcId="{AA6F4FAC-BEF7-4FA7-993A-80495C978EBC}" destId="{CE373AF0-73C3-4A9E-9A8C-2E49528451D4}" srcOrd="0" destOrd="0" presId="urn:microsoft.com/office/officeart/2005/8/layout/hierarchy4"/>
    <dgm:cxn modelId="{A230B2A6-4DC3-4910-8A3A-187A52F1E67C}" type="presParOf" srcId="{AA6F4FAC-BEF7-4FA7-993A-80495C978EBC}" destId="{664E91AC-C5CA-444E-977E-68C6BAA20CED}" srcOrd="1" destOrd="0" presId="urn:microsoft.com/office/officeart/2005/8/layout/hierarchy4"/>
    <dgm:cxn modelId="{D58C2758-16B8-4866-99AA-CAEEDD332C6A}" type="presParOf" srcId="{4D936E57-2EE9-421F-A059-EE1A43953B9C}" destId="{0A240F23-85C0-479B-8E89-3BEF1D16546A}" srcOrd="1" destOrd="0" presId="urn:microsoft.com/office/officeart/2005/8/layout/hierarchy4"/>
    <dgm:cxn modelId="{220E12F0-A8FC-4510-9B9F-F0A4527625CE}" type="presParOf" srcId="{4D936E57-2EE9-421F-A059-EE1A43953B9C}" destId="{08D28A28-1EFA-4B14-B98A-52BD7CEA21B8}" srcOrd="2" destOrd="0" presId="urn:microsoft.com/office/officeart/2005/8/layout/hierarchy4"/>
    <dgm:cxn modelId="{6D60F741-3F85-424D-AECE-AB09F4D8A108}" type="presParOf" srcId="{08D28A28-1EFA-4B14-B98A-52BD7CEA21B8}" destId="{B41625C5-95FA-4AA0-9B4B-E99DC61182CC}" srcOrd="0" destOrd="0" presId="urn:microsoft.com/office/officeart/2005/8/layout/hierarchy4"/>
    <dgm:cxn modelId="{A783625F-1F91-4A32-A350-ABDF962F2287}" type="presParOf" srcId="{08D28A28-1EFA-4B14-B98A-52BD7CEA21B8}" destId="{D2D1D4A9-18E7-44FA-A0EF-2A22ABC860AF}" srcOrd="1" destOrd="0" presId="urn:microsoft.com/office/officeart/2005/8/layout/hierarchy4"/>
    <dgm:cxn modelId="{847D9ED5-5C04-42D7-8814-B54AE6DD726F}" type="presParOf" srcId="{4D936E57-2EE9-421F-A059-EE1A43953B9C}" destId="{91CAB907-00CA-4386-84DD-76B0148F2C97}" srcOrd="3" destOrd="0" presId="urn:microsoft.com/office/officeart/2005/8/layout/hierarchy4"/>
    <dgm:cxn modelId="{2140C292-A9A2-4EA1-81AF-4E8BEC486E27}" type="presParOf" srcId="{4D936E57-2EE9-421F-A059-EE1A43953B9C}" destId="{C9119E3D-1AAB-44F1-B4FD-2F43603F2853}" srcOrd="4" destOrd="0" presId="urn:microsoft.com/office/officeart/2005/8/layout/hierarchy4"/>
    <dgm:cxn modelId="{76BE776E-1522-4C00-ABB8-8E2B65DA132A}" type="presParOf" srcId="{C9119E3D-1AAB-44F1-B4FD-2F43603F2853}" destId="{6E8C7B23-3847-4B2C-863B-35EAF46AF2D5}" srcOrd="0" destOrd="0" presId="urn:microsoft.com/office/officeart/2005/8/layout/hierarchy4"/>
    <dgm:cxn modelId="{4FC2BA1C-2E79-4F24-BBEC-C0C0901CE27A}" type="presParOf" srcId="{C9119E3D-1AAB-44F1-B4FD-2F43603F2853}" destId="{1325789A-78E3-4EB1-B153-828CE815721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/>
      <dgm:t>
        <a:bodyPr/>
        <a:lstStyle/>
        <a:p>
          <a:r>
            <a:rPr lang="pt-BR" sz="2400" dirty="0"/>
            <a:t>ONS</a:t>
          </a:r>
          <a:r>
            <a:rPr lang="pt-BR" sz="2800" dirty="0"/>
            <a:t> </a:t>
          </a:r>
          <a:br>
            <a:rPr lang="pt-BR" sz="2800" dirty="0"/>
          </a:br>
          <a:r>
            <a:rPr lang="pt-BR" sz="1200" dirty="0"/>
            <a:t>Operador Nacional do Sistema</a:t>
          </a:r>
          <a:endParaRPr lang="pt-BR" sz="28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 sz="1600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 sz="1600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1400" dirty="0"/>
            <a:t>Gerador</a:t>
          </a:r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 sz="1600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 sz="1600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1400" dirty="0"/>
            <a:t>Transmissor</a:t>
          </a:r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 sz="1600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 sz="1600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LinFactNeighborX="30918" custLinFactNeighborY="68195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0" presStyleCnt="2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1" presStyleCnt="2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</dgm:ptLst>
  <dgm:cxnLst>
    <dgm:cxn modelId="{5F0A921B-36D9-498E-A642-843A105E49CF}" type="presOf" srcId="{ABCEE4C7-8300-4A07-9FFF-D36C9D06E386}" destId="{B41625C5-95FA-4AA0-9B4B-E99DC61182CC}" srcOrd="0" destOrd="0" presId="urn:microsoft.com/office/officeart/2005/8/layout/hierarchy4"/>
    <dgm:cxn modelId="{9DF56D1D-4F24-49D4-B22C-CE8BDA9DE9B5}" srcId="{D3C9B9C1-3081-423A-9172-0DB1494D6E5B}" destId="{ABCEE4C7-8300-4A07-9FFF-D36C9D06E386}" srcOrd="1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99D1AE67-9EA9-4741-BB2C-EEA1EC2EF2B0}" type="presOf" srcId="{970DD686-DA49-401F-88BF-4EADCD51ED7D}" destId="{CE373AF0-73C3-4A9E-9A8C-2E49528451D4}" srcOrd="0" destOrd="0" presId="urn:microsoft.com/office/officeart/2005/8/layout/hierarchy4"/>
    <dgm:cxn modelId="{69A7544B-3B41-4065-87F9-62FE436967B2}" type="presOf" srcId="{D3C9B9C1-3081-423A-9172-0DB1494D6E5B}" destId="{FE734077-B5E9-4214-8048-7ABD95903796}" srcOrd="0" destOrd="0" presId="urn:microsoft.com/office/officeart/2005/8/layout/hierarchy4"/>
    <dgm:cxn modelId="{0F9CC46E-FF30-4592-84C1-A9F4B6574444}" srcId="{D3C9B9C1-3081-423A-9172-0DB1494D6E5B}" destId="{970DD686-DA49-401F-88BF-4EADCD51ED7D}" srcOrd="0" destOrd="0" parTransId="{6AC8FA37-F69A-4A97-BC2A-2AA61E0CE9CB}" sibTransId="{55AD30E4-28A0-4571-A261-84E8CD2D231F}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ECF90CFE-7922-4C6F-ACF5-D2E39B3E92C0}" type="presParOf" srcId="{3CA5EE41-113D-4FF9-9282-105DFB831B59}" destId="{4B8A1121-156F-4E76-B7F1-335CFEFC5E43}" srcOrd="0" destOrd="0" presId="urn:microsoft.com/office/officeart/2005/8/layout/hierarchy4"/>
    <dgm:cxn modelId="{F4A43B19-DC96-44CF-A7BB-A7FD6B48FEFC}" type="presParOf" srcId="{4B8A1121-156F-4E76-B7F1-335CFEFC5E43}" destId="{FE734077-B5E9-4214-8048-7ABD95903796}" srcOrd="0" destOrd="0" presId="urn:microsoft.com/office/officeart/2005/8/layout/hierarchy4"/>
    <dgm:cxn modelId="{54BC0434-0F08-4C9B-A50C-B243C1DFB92C}" type="presParOf" srcId="{4B8A1121-156F-4E76-B7F1-335CFEFC5E43}" destId="{B25D9B0A-4A42-4290-BF39-EB5EC886162A}" srcOrd="1" destOrd="0" presId="urn:microsoft.com/office/officeart/2005/8/layout/hierarchy4"/>
    <dgm:cxn modelId="{79C0166B-70C2-4CD7-B17F-D2CB76B30D87}" type="presParOf" srcId="{4B8A1121-156F-4E76-B7F1-335CFEFC5E43}" destId="{4D936E57-2EE9-421F-A059-EE1A43953B9C}" srcOrd="2" destOrd="0" presId="urn:microsoft.com/office/officeart/2005/8/layout/hierarchy4"/>
    <dgm:cxn modelId="{1468A45D-6566-430B-ABA4-2C3A044C8A0F}" type="presParOf" srcId="{4D936E57-2EE9-421F-A059-EE1A43953B9C}" destId="{AA6F4FAC-BEF7-4FA7-993A-80495C978EBC}" srcOrd="0" destOrd="0" presId="urn:microsoft.com/office/officeart/2005/8/layout/hierarchy4"/>
    <dgm:cxn modelId="{C9D406E9-FF3F-4FFE-B9F0-12EB682CD583}" type="presParOf" srcId="{AA6F4FAC-BEF7-4FA7-993A-80495C978EBC}" destId="{CE373AF0-73C3-4A9E-9A8C-2E49528451D4}" srcOrd="0" destOrd="0" presId="urn:microsoft.com/office/officeart/2005/8/layout/hierarchy4"/>
    <dgm:cxn modelId="{A230B2A6-4DC3-4910-8A3A-187A52F1E67C}" type="presParOf" srcId="{AA6F4FAC-BEF7-4FA7-993A-80495C978EBC}" destId="{664E91AC-C5CA-444E-977E-68C6BAA20CED}" srcOrd="1" destOrd="0" presId="urn:microsoft.com/office/officeart/2005/8/layout/hierarchy4"/>
    <dgm:cxn modelId="{D58C2758-16B8-4866-99AA-CAEEDD332C6A}" type="presParOf" srcId="{4D936E57-2EE9-421F-A059-EE1A43953B9C}" destId="{0A240F23-85C0-479B-8E89-3BEF1D16546A}" srcOrd="1" destOrd="0" presId="urn:microsoft.com/office/officeart/2005/8/layout/hierarchy4"/>
    <dgm:cxn modelId="{220E12F0-A8FC-4510-9B9F-F0A4527625CE}" type="presParOf" srcId="{4D936E57-2EE9-421F-A059-EE1A43953B9C}" destId="{08D28A28-1EFA-4B14-B98A-52BD7CEA21B8}" srcOrd="2" destOrd="0" presId="urn:microsoft.com/office/officeart/2005/8/layout/hierarchy4"/>
    <dgm:cxn modelId="{6D60F741-3F85-424D-AECE-AB09F4D8A108}" type="presParOf" srcId="{08D28A28-1EFA-4B14-B98A-52BD7CEA21B8}" destId="{B41625C5-95FA-4AA0-9B4B-E99DC61182CC}" srcOrd="0" destOrd="0" presId="urn:microsoft.com/office/officeart/2005/8/layout/hierarchy4"/>
    <dgm:cxn modelId="{A783625F-1F91-4A32-A350-ABDF962F2287}" type="presParOf" srcId="{08D28A28-1EFA-4B14-B98A-52BD7CEA21B8}" destId="{D2D1D4A9-18E7-44FA-A0EF-2A22ABC860A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969CDF-4C03-4286-96BD-2AB014E2C9E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D3C9B9C1-3081-423A-9172-0DB1494D6E5B}">
      <dgm:prSet phldrT="[Texto]" custT="1"/>
      <dgm:spPr/>
      <dgm:t>
        <a:bodyPr/>
        <a:lstStyle/>
        <a:p>
          <a:r>
            <a:rPr lang="pt-BR" sz="2400" dirty="0"/>
            <a:t>CCEE</a:t>
          </a:r>
          <a:r>
            <a:rPr lang="pt-BR" sz="2800" dirty="0"/>
            <a:t> </a:t>
          </a:r>
          <a:br>
            <a:rPr lang="pt-BR" sz="2800" dirty="0"/>
          </a:br>
          <a:r>
            <a:rPr lang="pt-BR" sz="1200" dirty="0"/>
            <a:t>Câmara de Comercialização de Energia Elétrica</a:t>
          </a:r>
          <a:endParaRPr lang="pt-BR" sz="2800" dirty="0"/>
        </a:p>
      </dgm:t>
    </dgm:pt>
    <dgm:pt modelId="{C1100445-D78E-4622-80D2-66D5428C1180}" type="parTrans" cxnId="{4B7038DD-8A38-42E4-9E6C-B78E78985F00}">
      <dgm:prSet/>
      <dgm:spPr/>
      <dgm:t>
        <a:bodyPr/>
        <a:lstStyle/>
        <a:p>
          <a:endParaRPr lang="pt-BR" sz="1600"/>
        </a:p>
      </dgm:t>
    </dgm:pt>
    <dgm:pt modelId="{A4028148-E169-4337-8DE1-651294304A6C}" type="sibTrans" cxnId="{4B7038DD-8A38-42E4-9E6C-B78E78985F00}">
      <dgm:prSet/>
      <dgm:spPr/>
      <dgm:t>
        <a:bodyPr/>
        <a:lstStyle/>
        <a:p>
          <a:endParaRPr lang="pt-BR" sz="1600"/>
        </a:p>
      </dgm:t>
    </dgm:pt>
    <dgm:pt modelId="{970DD686-DA49-401F-88BF-4EADCD51ED7D}">
      <dgm:prSet phldrT="[Texto]" custT="1"/>
      <dgm:spPr/>
      <dgm:t>
        <a:bodyPr/>
        <a:lstStyle/>
        <a:p>
          <a:r>
            <a:rPr lang="pt-BR" sz="1400" dirty="0"/>
            <a:t>Distribuidor</a:t>
          </a:r>
        </a:p>
      </dgm:t>
    </dgm:pt>
    <dgm:pt modelId="{6AC8FA37-F69A-4A97-BC2A-2AA61E0CE9CB}" type="parTrans" cxnId="{0F9CC46E-FF30-4592-84C1-A9F4B6574444}">
      <dgm:prSet/>
      <dgm:spPr/>
      <dgm:t>
        <a:bodyPr/>
        <a:lstStyle/>
        <a:p>
          <a:endParaRPr lang="pt-BR" sz="1600"/>
        </a:p>
      </dgm:t>
    </dgm:pt>
    <dgm:pt modelId="{55AD30E4-28A0-4571-A261-84E8CD2D231F}" type="sibTrans" cxnId="{0F9CC46E-FF30-4592-84C1-A9F4B6574444}">
      <dgm:prSet/>
      <dgm:spPr/>
      <dgm:t>
        <a:bodyPr/>
        <a:lstStyle/>
        <a:p>
          <a:endParaRPr lang="pt-BR" sz="1600"/>
        </a:p>
      </dgm:t>
    </dgm:pt>
    <dgm:pt modelId="{ABCEE4C7-8300-4A07-9FFF-D36C9D06E386}">
      <dgm:prSet phldrT="[Texto]" custT="1"/>
      <dgm:spPr/>
      <dgm:t>
        <a:bodyPr/>
        <a:lstStyle/>
        <a:p>
          <a:r>
            <a:rPr lang="pt-BR" sz="1400" dirty="0"/>
            <a:t>Comercializador</a:t>
          </a:r>
        </a:p>
      </dgm:t>
    </dgm:pt>
    <dgm:pt modelId="{6BD48D5E-5598-47C0-9666-17692ECB4C31}" type="parTrans" cxnId="{9DF56D1D-4F24-49D4-B22C-CE8BDA9DE9B5}">
      <dgm:prSet/>
      <dgm:spPr/>
      <dgm:t>
        <a:bodyPr/>
        <a:lstStyle/>
        <a:p>
          <a:endParaRPr lang="pt-BR" sz="1600"/>
        </a:p>
      </dgm:t>
    </dgm:pt>
    <dgm:pt modelId="{918CA8F6-6C08-4B88-BF3E-BB084C60D7EB}" type="sibTrans" cxnId="{9DF56D1D-4F24-49D4-B22C-CE8BDA9DE9B5}">
      <dgm:prSet/>
      <dgm:spPr/>
      <dgm:t>
        <a:bodyPr/>
        <a:lstStyle/>
        <a:p>
          <a:endParaRPr lang="pt-BR" sz="1600"/>
        </a:p>
      </dgm:t>
    </dgm:pt>
    <dgm:pt modelId="{3CA5EE41-113D-4FF9-9282-105DFB831B59}" type="pres">
      <dgm:prSet presAssocID="{BE969CDF-4C03-4286-96BD-2AB014E2C9E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8A1121-156F-4E76-B7F1-335CFEFC5E43}" type="pres">
      <dgm:prSet presAssocID="{D3C9B9C1-3081-423A-9172-0DB1494D6E5B}" presName="vertOne" presStyleCnt="0"/>
      <dgm:spPr/>
    </dgm:pt>
    <dgm:pt modelId="{FE734077-B5E9-4214-8048-7ABD95903796}" type="pres">
      <dgm:prSet presAssocID="{D3C9B9C1-3081-423A-9172-0DB1494D6E5B}" presName="txOne" presStyleLbl="node0" presStyleIdx="0" presStyleCnt="1" custLinFactNeighborX="30918" custLinFactNeighborY="68195">
        <dgm:presLayoutVars>
          <dgm:chPref val="3"/>
        </dgm:presLayoutVars>
      </dgm:prSet>
      <dgm:spPr/>
    </dgm:pt>
    <dgm:pt modelId="{B25D9B0A-4A42-4290-BF39-EB5EC886162A}" type="pres">
      <dgm:prSet presAssocID="{D3C9B9C1-3081-423A-9172-0DB1494D6E5B}" presName="parTransOne" presStyleCnt="0"/>
      <dgm:spPr/>
    </dgm:pt>
    <dgm:pt modelId="{4D936E57-2EE9-421F-A059-EE1A43953B9C}" type="pres">
      <dgm:prSet presAssocID="{D3C9B9C1-3081-423A-9172-0DB1494D6E5B}" presName="horzOne" presStyleCnt="0"/>
      <dgm:spPr/>
    </dgm:pt>
    <dgm:pt modelId="{AA6F4FAC-BEF7-4FA7-993A-80495C978EBC}" type="pres">
      <dgm:prSet presAssocID="{970DD686-DA49-401F-88BF-4EADCD51ED7D}" presName="vertTwo" presStyleCnt="0"/>
      <dgm:spPr/>
    </dgm:pt>
    <dgm:pt modelId="{CE373AF0-73C3-4A9E-9A8C-2E49528451D4}" type="pres">
      <dgm:prSet presAssocID="{970DD686-DA49-401F-88BF-4EADCD51ED7D}" presName="txTwo" presStyleLbl="node2" presStyleIdx="0" presStyleCnt="2">
        <dgm:presLayoutVars>
          <dgm:chPref val="3"/>
        </dgm:presLayoutVars>
      </dgm:prSet>
      <dgm:spPr/>
    </dgm:pt>
    <dgm:pt modelId="{664E91AC-C5CA-444E-977E-68C6BAA20CED}" type="pres">
      <dgm:prSet presAssocID="{970DD686-DA49-401F-88BF-4EADCD51ED7D}" presName="horzTwo" presStyleCnt="0"/>
      <dgm:spPr/>
    </dgm:pt>
    <dgm:pt modelId="{0A240F23-85C0-479B-8E89-3BEF1D16546A}" type="pres">
      <dgm:prSet presAssocID="{55AD30E4-28A0-4571-A261-84E8CD2D231F}" presName="sibSpaceTwo" presStyleCnt="0"/>
      <dgm:spPr/>
    </dgm:pt>
    <dgm:pt modelId="{08D28A28-1EFA-4B14-B98A-52BD7CEA21B8}" type="pres">
      <dgm:prSet presAssocID="{ABCEE4C7-8300-4A07-9FFF-D36C9D06E386}" presName="vertTwo" presStyleCnt="0"/>
      <dgm:spPr/>
    </dgm:pt>
    <dgm:pt modelId="{B41625C5-95FA-4AA0-9B4B-E99DC61182CC}" type="pres">
      <dgm:prSet presAssocID="{ABCEE4C7-8300-4A07-9FFF-D36C9D06E386}" presName="txTwo" presStyleLbl="node2" presStyleIdx="1" presStyleCnt="2">
        <dgm:presLayoutVars>
          <dgm:chPref val="3"/>
        </dgm:presLayoutVars>
      </dgm:prSet>
      <dgm:spPr/>
    </dgm:pt>
    <dgm:pt modelId="{D2D1D4A9-18E7-44FA-A0EF-2A22ABC860AF}" type="pres">
      <dgm:prSet presAssocID="{ABCEE4C7-8300-4A07-9FFF-D36C9D06E386}" presName="horzTwo" presStyleCnt="0"/>
      <dgm:spPr/>
    </dgm:pt>
  </dgm:ptLst>
  <dgm:cxnLst>
    <dgm:cxn modelId="{5F0A921B-36D9-498E-A642-843A105E49CF}" type="presOf" srcId="{ABCEE4C7-8300-4A07-9FFF-D36C9D06E386}" destId="{B41625C5-95FA-4AA0-9B4B-E99DC61182CC}" srcOrd="0" destOrd="0" presId="urn:microsoft.com/office/officeart/2005/8/layout/hierarchy4"/>
    <dgm:cxn modelId="{9DF56D1D-4F24-49D4-B22C-CE8BDA9DE9B5}" srcId="{D3C9B9C1-3081-423A-9172-0DB1494D6E5B}" destId="{ABCEE4C7-8300-4A07-9FFF-D36C9D06E386}" srcOrd="1" destOrd="0" parTransId="{6BD48D5E-5598-47C0-9666-17692ECB4C31}" sibTransId="{918CA8F6-6C08-4B88-BF3E-BB084C60D7EB}"/>
    <dgm:cxn modelId="{3DB9AB1F-B8A3-4B34-A0DE-8F2852460E39}" type="presOf" srcId="{BE969CDF-4C03-4286-96BD-2AB014E2C9E6}" destId="{3CA5EE41-113D-4FF9-9282-105DFB831B59}" srcOrd="0" destOrd="0" presId="urn:microsoft.com/office/officeart/2005/8/layout/hierarchy4"/>
    <dgm:cxn modelId="{99D1AE67-9EA9-4741-BB2C-EEA1EC2EF2B0}" type="presOf" srcId="{970DD686-DA49-401F-88BF-4EADCD51ED7D}" destId="{CE373AF0-73C3-4A9E-9A8C-2E49528451D4}" srcOrd="0" destOrd="0" presId="urn:microsoft.com/office/officeart/2005/8/layout/hierarchy4"/>
    <dgm:cxn modelId="{69A7544B-3B41-4065-87F9-62FE436967B2}" type="presOf" srcId="{D3C9B9C1-3081-423A-9172-0DB1494D6E5B}" destId="{FE734077-B5E9-4214-8048-7ABD95903796}" srcOrd="0" destOrd="0" presId="urn:microsoft.com/office/officeart/2005/8/layout/hierarchy4"/>
    <dgm:cxn modelId="{0F9CC46E-FF30-4592-84C1-A9F4B6574444}" srcId="{D3C9B9C1-3081-423A-9172-0DB1494D6E5B}" destId="{970DD686-DA49-401F-88BF-4EADCD51ED7D}" srcOrd="0" destOrd="0" parTransId="{6AC8FA37-F69A-4A97-BC2A-2AA61E0CE9CB}" sibTransId="{55AD30E4-28A0-4571-A261-84E8CD2D231F}"/>
    <dgm:cxn modelId="{4B7038DD-8A38-42E4-9E6C-B78E78985F00}" srcId="{BE969CDF-4C03-4286-96BD-2AB014E2C9E6}" destId="{D3C9B9C1-3081-423A-9172-0DB1494D6E5B}" srcOrd="0" destOrd="0" parTransId="{C1100445-D78E-4622-80D2-66D5428C1180}" sibTransId="{A4028148-E169-4337-8DE1-651294304A6C}"/>
    <dgm:cxn modelId="{ECF90CFE-7922-4C6F-ACF5-D2E39B3E92C0}" type="presParOf" srcId="{3CA5EE41-113D-4FF9-9282-105DFB831B59}" destId="{4B8A1121-156F-4E76-B7F1-335CFEFC5E43}" srcOrd="0" destOrd="0" presId="urn:microsoft.com/office/officeart/2005/8/layout/hierarchy4"/>
    <dgm:cxn modelId="{F4A43B19-DC96-44CF-A7BB-A7FD6B48FEFC}" type="presParOf" srcId="{4B8A1121-156F-4E76-B7F1-335CFEFC5E43}" destId="{FE734077-B5E9-4214-8048-7ABD95903796}" srcOrd="0" destOrd="0" presId="urn:microsoft.com/office/officeart/2005/8/layout/hierarchy4"/>
    <dgm:cxn modelId="{54BC0434-0F08-4C9B-A50C-B243C1DFB92C}" type="presParOf" srcId="{4B8A1121-156F-4E76-B7F1-335CFEFC5E43}" destId="{B25D9B0A-4A42-4290-BF39-EB5EC886162A}" srcOrd="1" destOrd="0" presId="urn:microsoft.com/office/officeart/2005/8/layout/hierarchy4"/>
    <dgm:cxn modelId="{79C0166B-70C2-4CD7-B17F-D2CB76B30D87}" type="presParOf" srcId="{4B8A1121-156F-4E76-B7F1-335CFEFC5E43}" destId="{4D936E57-2EE9-421F-A059-EE1A43953B9C}" srcOrd="2" destOrd="0" presId="urn:microsoft.com/office/officeart/2005/8/layout/hierarchy4"/>
    <dgm:cxn modelId="{1468A45D-6566-430B-ABA4-2C3A044C8A0F}" type="presParOf" srcId="{4D936E57-2EE9-421F-A059-EE1A43953B9C}" destId="{AA6F4FAC-BEF7-4FA7-993A-80495C978EBC}" srcOrd="0" destOrd="0" presId="urn:microsoft.com/office/officeart/2005/8/layout/hierarchy4"/>
    <dgm:cxn modelId="{C9D406E9-FF3F-4FFE-B9F0-12EB682CD583}" type="presParOf" srcId="{AA6F4FAC-BEF7-4FA7-993A-80495C978EBC}" destId="{CE373AF0-73C3-4A9E-9A8C-2E49528451D4}" srcOrd="0" destOrd="0" presId="urn:microsoft.com/office/officeart/2005/8/layout/hierarchy4"/>
    <dgm:cxn modelId="{A230B2A6-4DC3-4910-8A3A-187A52F1E67C}" type="presParOf" srcId="{AA6F4FAC-BEF7-4FA7-993A-80495C978EBC}" destId="{664E91AC-C5CA-444E-977E-68C6BAA20CED}" srcOrd="1" destOrd="0" presId="urn:microsoft.com/office/officeart/2005/8/layout/hierarchy4"/>
    <dgm:cxn modelId="{D58C2758-16B8-4866-99AA-CAEEDD332C6A}" type="presParOf" srcId="{4D936E57-2EE9-421F-A059-EE1A43953B9C}" destId="{0A240F23-85C0-479B-8E89-3BEF1D16546A}" srcOrd="1" destOrd="0" presId="urn:microsoft.com/office/officeart/2005/8/layout/hierarchy4"/>
    <dgm:cxn modelId="{220E12F0-A8FC-4510-9B9F-F0A4527625CE}" type="presParOf" srcId="{4D936E57-2EE9-421F-A059-EE1A43953B9C}" destId="{08D28A28-1EFA-4B14-B98A-52BD7CEA21B8}" srcOrd="2" destOrd="0" presId="urn:microsoft.com/office/officeart/2005/8/layout/hierarchy4"/>
    <dgm:cxn modelId="{6D60F741-3F85-424D-AECE-AB09F4D8A108}" type="presParOf" srcId="{08D28A28-1EFA-4B14-B98A-52BD7CEA21B8}" destId="{B41625C5-95FA-4AA0-9B4B-E99DC61182CC}" srcOrd="0" destOrd="0" presId="urn:microsoft.com/office/officeart/2005/8/layout/hierarchy4"/>
    <dgm:cxn modelId="{A783625F-1F91-4A32-A350-ABDF962F2287}" type="presParOf" srcId="{08D28A28-1EFA-4B14-B98A-52BD7CEA21B8}" destId="{D2D1D4A9-18E7-44FA-A0EF-2A22ABC860A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96C0D-533F-4DF3-90AC-F64EC2647C89}">
      <dsp:nvSpPr>
        <dsp:cNvPr id="0" name=""/>
        <dsp:cNvSpPr/>
      </dsp:nvSpPr>
      <dsp:spPr>
        <a:xfrm>
          <a:off x="3282141" y="816749"/>
          <a:ext cx="91440" cy="342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628"/>
              </a:lnTo>
            </a:path>
          </a:pathLst>
        </a:custGeom>
        <a:noFill/>
        <a:ln w="63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F5204-AC7D-4A38-B8C5-74FC2E046815}">
      <dsp:nvSpPr>
        <dsp:cNvPr id="0" name=""/>
        <dsp:cNvSpPr/>
      </dsp:nvSpPr>
      <dsp:spPr>
        <a:xfrm>
          <a:off x="1307949" y="816749"/>
          <a:ext cx="91440" cy="342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2628"/>
              </a:lnTo>
            </a:path>
          </a:pathLst>
        </a:custGeom>
        <a:noFill/>
        <a:ln w="63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64A53-22D1-4CF4-BBC4-F3167BB101CB}">
      <dsp:nvSpPr>
        <dsp:cNvPr id="0" name=""/>
        <dsp:cNvSpPr/>
      </dsp:nvSpPr>
      <dsp:spPr>
        <a:xfrm>
          <a:off x="537887" y="967"/>
          <a:ext cx="1631563" cy="815781"/>
        </a:xfrm>
        <a:prstGeom prst="snip1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Associados</a:t>
          </a:r>
        </a:p>
      </dsp:txBody>
      <dsp:txXfrm>
        <a:off x="537887" y="68950"/>
        <a:ext cx="1563580" cy="747798"/>
      </dsp:txXfrm>
    </dsp:sp>
    <dsp:sp modelId="{12E99F97-8419-4450-8F25-323319D25367}">
      <dsp:nvSpPr>
        <dsp:cNvPr id="0" name=""/>
        <dsp:cNvSpPr/>
      </dsp:nvSpPr>
      <dsp:spPr>
        <a:xfrm>
          <a:off x="537887" y="1159377"/>
          <a:ext cx="1631563" cy="81578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Conselho Fiscal</a:t>
          </a:r>
        </a:p>
      </dsp:txBody>
      <dsp:txXfrm>
        <a:off x="537887" y="1159377"/>
        <a:ext cx="1631563" cy="815781"/>
      </dsp:txXfrm>
    </dsp:sp>
    <dsp:sp modelId="{90398E59-3108-4B05-B4CB-17732877BD8F}">
      <dsp:nvSpPr>
        <dsp:cNvPr id="0" name=""/>
        <dsp:cNvSpPr/>
      </dsp:nvSpPr>
      <dsp:spPr>
        <a:xfrm>
          <a:off x="2512079" y="967"/>
          <a:ext cx="1631563" cy="815781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Assembleia Geral</a:t>
          </a:r>
        </a:p>
      </dsp:txBody>
      <dsp:txXfrm>
        <a:off x="2512079" y="967"/>
        <a:ext cx="1631563" cy="815781"/>
      </dsp:txXfrm>
    </dsp:sp>
    <dsp:sp modelId="{F3231578-04C4-46DC-847B-B852C846C451}">
      <dsp:nvSpPr>
        <dsp:cNvPr id="0" name=""/>
        <dsp:cNvSpPr/>
      </dsp:nvSpPr>
      <dsp:spPr>
        <a:xfrm>
          <a:off x="2512079" y="1159377"/>
          <a:ext cx="1631563" cy="81578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Conselho Administrativo</a:t>
          </a:r>
        </a:p>
      </dsp:txBody>
      <dsp:txXfrm>
        <a:off x="2512079" y="1159377"/>
        <a:ext cx="1631563" cy="8157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10229-36E8-4E71-B72E-3D5C6BD31BA6}">
      <dsp:nvSpPr>
        <dsp:cNvPr id="0" name=""/>
        <dsp:cNvSpPr/>
      </dsp:nvSpPr>
      <dsp:spPr>
        <a:xfrm>
          <a:off x="2072" y="0"/>
          <a:ext cx="2120162" cy="457281"/>
        </a:xfrm>
        <a:prstGeom prst="flowChartAlternateProcess">
          <a:avLst/>
        </a:prstGeom>
        <a:gradFill rotWithShape="0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Estados Federados</a:t>
          </a:r>
        </a:p>
      </dsp:txBody>
      <dsp:txXfrm>
        <a:off x="24394" y="22322"/>
        <a:ext cx="2075518" cy="412637"/>
      </dsp:txXfrm>
    </dsp:sp>
    <dsp:sp modelId="{0387C6C0-DC7C-4F14-A9F0-EE68BB11D554}">
      <dsp:nvSpPr>
        <dsp:cNvPr id="0" name=""/>
        <dsp:cNvSpPr/>
      </dsp:nvSpPr>
      <dsp:spPr>
        <a:xfrm>
          <a:off x="1036" y="495093"/>
          <a:ext cx="2120162" cy="457281"/>
        </a:xfrm>
        <a:prstGeom prst="flowChartTermina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Agências Reguladoras</a:t>
          </a:r>
        </a:p>
      </dsp:txBody>
      <dsp:txXfrm>
        <a:off x="100958" y="562055"/>
        <a:ext cx="1920318" cy="323357"/>
      </dsp:txXfrm>
    </dsp:sp>
    <dsp:sp modelId="{A5BF9444-A761-449A-B56C-6AD2D2FB610C}">
      <dsp:nvSpPr>
        <dsp:cNvPr id="0" name=""/>
        <dsp:cNvSpPr/>
      </dsp:nvSpPr>
      <dsp:spPr>
        <a:xfrm>
          <a:off x="1036" y="989919"/>
          <a:ext cx="2120162" cy="45728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Distribuidor</a:t>
          </a:r>
        </a:p>
      </dsp:txBody>
      <dsp:txXfrm>
        <a:off x="23359" y="1012242"/>
        <a:ext cx="2075516" cy="4126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96C0D-533F-4DF3-90AC-F64EC2647C89}">
      <dsp:nvSpPr>
        <dsp:cNvPr id="0" name=""/>
        <dsp:cNvSpPr/>
      </dsp:nvSpPr>
      <dsp:spPr>
        <a:xfrm>
          <a:off x="2778322" y="1789863"/>
          <a:ext cx="257467" cy="680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128"/>
              </a:lnTo>
              <a:lnTo>
                <a:pt x="257467" y="680128"/>
              </a:lnTo>
            </a:path>
          </a:pathLst>
        </a:custGeom>
        <a:noFill/>
        <a:ln w="63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DF9F9-C118-4D41-B1B9-393F0DB1739F}">
      <dsp:nvSpPr>
        <dsp:cNvPr id="0" name=""/>
        <dsp:cNvSpPr/>
      </dsp:nvSpPr>
      <dsp:spPr>
        <a:xfrm>
          <a:off x="2388954" y="740099"/>
          <a:ext cx="1075949" cy="310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246"/>
              </a:lnTo>
              <a:lnTo>
                <a:pt x="1075949" y="155246"/>
              </a:lnTo>
              <a:lnTo>
                <a:pt x="1075949" y="310493"/>
              </a:lnTo>
            </a:path>
          </a:pathLst>
        </a:custGeom>
        <a:noFill/>
        <a:ln w="63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29765-6130-4546-ABF9-F08897CB8358}">
      <dsp:nvSpPr>
        <dsp:cNvPr id="0" name=""/>
        <dsp:cNvSpPr/>
      </dsp:nvSpPr>
      <dsp:spPr>
        <a:xfrm>
          <a:off x="638919" y="1789863"/>
          <a:ext cx="276210" cy="680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128"/>
              </a:lnTo>
              <a:lnTo>
                <a:pt x="276210" y="680128"/>
              </a:lnTo>
            </a:path>
          </a:pathLst>
        </a:custGeom>
        <a:noFill/>
        <a:ln w="63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F5204-AC7D-4A38-B8C5-74FC2E046815}">
      <dsp:nvSpPr>
        <dsp:cNvPr id="0" name=""/>
        <dsp:cNvSpPr/>
      </dsp:nvSpPr>
      <dsp:spPr>
        <a:xfrm>
          <a:off x="1375481" y="740099"/>
          <a:ext cx="1013473" cy="310493"/>
        </a:xfrm>
        <a:custGeom>
          <a:avLst/>
          <a:gdLst/>
          <a:ahLst/>
          <a:cxnLst/>
          <a:rect l="0" t="0" r="0" b="0"/>
          <a:pathLst>
            <a:path>
              <a:moveTo>
                <a:pt x="1013473" y="0"/>
              </a:moveTo>
              <a:lnTo>
                <a:pt x="1013473" y="155246"/>
              </a:lnTo>
              <a:lnTo>
                <a:pt x="0" y="155246"/>
              </a:lnTo>
              <a:lnTo>
                <a:pt x="0" y="310493"/>
              </a:lnTo>
            </a:path>
          </a:pathLst>
        </a:custGeom>
        <a:noFill/>
        <a:ln w="63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64A53-22D1-4CF4-BBC4-F3167BB101CB}">
      <dsp:nvSpPr>
        <dsp:cNvPr id="0" name=""/>
        <dsp:cNvSpPr/>
      </dsp:nvSpPr>
      <dsp:spPr>
        <a:xfrm>
          <a:off x="1649684" y="829"/>
          <a:ext cx="1478541" cy="739270"/>
        </a:xfrm>
        <a:prstGeom prst="rect">
          <a:avLst/>
        </a:prstGeom>
        <a:gradFill rotWithShape="0">
          <a:gsLst>
            <a:gs pos="0">
              <a:schemeClr val="accent5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Diretoria Executiva</a:t>
          </a:r>
        </a:p>
      </dsp:txBody>
      <dsp:txXfrm>
        <a:off x="1649684" y="829"/>
        <a:ext cx="1478541" cy="739270"/>
      </dsp:txXfrm>
    </dsp:sp>
    <dsp:sp modelId="{12E99F97-8419-4450-8F25-323319D25367}">
      <dsp:nvSpPr>
        <dsp:cNvPr id="0" name=""/>
        <dsp:cNvSpPr/>
      </dsp:nvSpPr>
      <dsp:spPr>
        <a:xfrm>
          <a:off x="454779" y="1050593"/>
          <a:ext cx="1841404" cy="73927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Presidente Executivo</a:t>
          </a:r>
        </a:p>
      </dsp:txBody>
      <dsp:txXfrm>
        <a:off x="454779" y="1050593"/>
        <a:ext cx="1841404" cy="739270"/>
      </dsp:txXfrm>
    </dsp:sp>
    <dsp:sp modelId="{3EBB966C-DAA9-4509-9B58-17EC6AC8C500}">
      <dsp:nvSpPr>
        <dsp:cNvPr id="0" name=""/>
        <dsp:cNvSpPr/>
      </dsp:nvSpPr>
      <dsp:spPr>
        <a:xfrm>
          <a:off x="915130" y="2100357"/>
          <a:ext cx="1478541" cy="739270"/>
        </a:xfrm>
        <a:prstGeom prst="rect">
          <a:avLst/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Assessoria Jurídica</a:t>
          </a:r>
        </a:p>
      </dsp:txBody>
      <dsp:txXfrm>
        <a:off x="915130" y="2100357"/>
        <a:ext cx="1478541" cy="739270"/>
      </dsp:txXfrm>
    </dsp:sp>
    <dsp:sp modelId="{EBDE9BAE-6B37-46ED-9A27-C345CBA29553}">
      <dsp:nvSpPr>
        <dsp:cNvPr id="0" name=""/>
        <dsp:cNvSpPr/>
      </dsp:nvSpPr>
      <dsp:spPr>
        <a:xfrm>
          <a:off x="2606677" y="1050593"/>
          <a:ext cx="1716453" cy="739270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Diretor de Assuntos Técnico Regulatório</a:t>
          </a:r>
        </a:p>
      </dsp:txBody>
      <dsp:txXfrm>
        <a:off x="2606677" y="1050593"/>
        <a:ext cx="1716453" cy="739270"/>
      </dsp:txXfrm>
    </dsp:sp>
    <dsp:sp modelId="{F3231578-04C4-46DC-847B-B852C846C451}">
      <dsp:nvSpPr>
        <dsp:cNvPr id="0" name=""/>
        <dsp:cNvSpPr/>
      </dsp:nvSpPr>
      <dsp:spPr>
        <a:xfrm>
          <a:off x="3035790" y="2100357"/>
          <a:ext cx="1478541" cy="739270"/>
        </a:xfrm>
        <a:prstGeom prst="rect">
          <a:avLst/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Assessoria Técnica</a:t>
          </a:r>
        </a:p>
      </dsp:txBody>
      <dsp:txXfrm>
        <a:off x="3035790" y="2100357"/>
        <a:ext cx="1478541" cy="739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38" y="186806"/>
          <a:ext cx="7890024" cy="541624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MME </a:t>
          </a:r>
          <a:br>
            <a:rPr lang="pt-BR" sz="2400" kern="1200" dirty="0"/>
          </a:br>
          <a:r>
            <a:rPr lang="pt-BR" sz="1100" kern="1200" dirty="0"/>
            <a:t>Ministério de Minas e Energia</a:t>
          </a:r>
          <a:endParaRPr lang="pt-BR" sz="2400" kern="1200" dirty="0"/>
        </a:p>
      </dsp:txBody>
      <dsp:txXfrm>
        <a:off x="15902" y="202670"/>
        <a:ext cx="7858296" cy="509896"/>
      </dsp:txXfrm>
    </dsp:sp>
    <dsp:sp modelId="{5BE66217-BE88-411D-8C65-BA80FC940032}">
      <dsp:nvSpPr>
        <dsp:cNvPr id="0" name=""/>
        <dsp:cNvSpPr/>
      </dsp:nvSpPr>
      <dsp:spPr>
        <a:xfrm>
          <a:off x="6231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CMSE</a:t>
          </a:r>
          <a:br>
            <a:rPr lang="pt-BR" sz="1200" kern="1200" dirty="0"/>
          </a:br>
          <a:r>
            <a:rPr lang="pt-BR" sz="900" kern="1200" dirty="0"/>
            <a:t>Comitê de Monitoramento do Setor Elétrico</a:t>
          </a:r>
          <a:endParaRPr lang="pt-BR" sz="1200" kern="1200" dirty="0"/>
        </a:p>
      </dsp:txBody>
      <dsp:txXfrm>
        <a:off x="30683" y="796264"/>
        <a:ext cx="1180059" cy="785956"/>
      </dsp:txXfrm>
    </dsp:sp>
    <dsp:sp modelId="{CE373AF0-73C3-4A9E-9A8C-2E49528451D4}">
      <dsp:nvSpPr>
        <dsp:cNvPr id="0" name=""/>
        <dsp:cNvSpPr/>
      </dsp:nvSpPr>
      <dsp:spPr>
        <a:xfrm>
          <a:off x="1338428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ANEEL</a:t>
          </a:r>
          <a:br>
            <a:rPr lang="pt-BR" sz="1200" kern="1200" dirty="0"/>
          </a:br>
          <a:r>
            <a:rPr lang="pt-BR" sz="900" kern="1200" dirty="0"/>
            <a:t>Agência Nacional de Energia Elétrica</a:t>
          </a:r>
          <a:endParaRPr lang="pt-BR" sz="1200" kern="1200" dirty="0"/>
        </a:p>
      </dsp:txBody>
      <dsp:txXfrm>
        <a:off x="1362880" y="796264"/>
        <a:ext cx="1180059" cy="785956"/>
      </dsp:txXfrm>
    </dsp:sp>
    <dsp:sp modelId="{B41625C5-95FA-4AA0-9B4B-E99DC61182CC}">
      <dsp:nvSpPr>
        <dsp:cNvPr id="0" name=""/>
        <dsp:cNvSpPr/>
      </dsp:nvSpPr>
      <dsp:spPr>
        <a:xfrm>
          <a:off x="2670624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EPE</a:t>
          </a:r>
          <a:br>
            <a:rPr lang="pt-BR" sz="1200" kern="1200" dirty="0"/>
          </a:br>
          <a:r>
            <a:rPr lang="pt-BR" sz="800" kern="1200" dirty="0"/>
            <a:t>Empresa de Pesquisa Energética</a:t>
          </a:r>
          <a:endParaRPr lang="pt-BR" sz="1200" kern="1200" dirty="0"/>
        </a:p>
      </dsp:txBody>
      <dsp:txXfrm>
        <a:off x="2695076" y="796264"/>
        <a:ext cx="1180059" cy="785956"/>
      </dsp:txXfrm>
    </dsp:sp>
    <dsp:sp modelId="{6E8C7B23-3847-4B2C-863B-35EAF46AF2D5}">
      <dsp:nvSpPr>
        <dsp:cNvPr id="0" name=""/>
        <dsp:cNvSpPr/>
      </dsp:nvSpPr>
      <dsp:spPr>
        <a:xfrm>
          <a:off x="4002820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ANP</a:t>
          </a:r>
          <a:br>
            <a:rPr lang="pt-BR" sz="1200" kern="1200" dirty="0"/>
          </a:br>
          <a:r>
            <a:rPr lang="pt-BR" sz="800" kern="1200" dirty="0"/>
            <a:t>Agência Nacional de Petróleo, Gás Biocombustível</a:t>
          </a:r>
          <a:endParaRPr lang="pt-BR" sz="1200" kern="1200" dirty="0"/>
        </a:p>
      </dsp:txBody>
      <dsp:txXfrm>
        <a:off x="4027272" y="796264"/>
        <a:ext cx="1180059" cy="785956"/>
      </dsp:txXfrm>
    </dsp:sp>
    <dsp:sp modelId="{1985DD87-8D6A-4278-BA50-64376827E675}">
      <dsp:nvSpPr>
        <dsp:cNvPr id="0" name=""/>
        <dsp:cNvSpPr/>
      </dsp:nvSpPr>
      <dsp:spPr>
        <a:xfrm>
          <a:off x="5335017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PPSA</a:t>
          </a:r>
          <a:br>
            <a:rPr lang="pt-BR" sz="1000" kern="1200" dirty="0"/>
          </a:br>
          <a:r>
            <a:rPr lang="pt-BR" sz="800" kern="1200" dirty="0"/>
            <a:t>Empresa </a:t>
          </a:r>
          <a:r>
            <a:rPr lang="pt-BR" sz="800" kern="1200" dirty="0" err="1"/>
            <a:t>Bras</a:t>
          </a:r>
          <a:r>
            <a:rPr lang="pt-BR" sz="800" kern="1200" dirty="0"/>
            <a:t> de </a:t>
          </a:r>
          <a:r>
            <a:rPr lang="pt-BR" sz="800" kern="1200" dirty="0" err="1"/>
            <a:t>Adm</a:t>
          </a:r>
          <a:r>
            <a:rPr lang="pt-BR" sz="800" kern="1200" dirty="0"/>
            <a:t> de Petróleo e Gás Natural</a:t>
          </a:r>
          <a:endParaRPr lang="pt-BR" sz="1000" kern="1200" dirty="0"/>
        </a:p>
      </dsp:txBody>
      <dsp:txXfrm>
        <a:off x="5359469" y="796264"/>
        <a:ext cx="1180059" cy="785956"/>
      </dsp:txXfrm>
    </dsp:sp>
    <dsp:sp modelId="{CCD95E4D-F5DC-4461-B891-840AA9266638}">
      <dsp:nvSpPr>
        <dsp:cNvPr id="0" name=""/>
        <dsp:cNvSpPr/>
      </dsp:nvSpPr>
      <dsp:spPr>
        <a:xfrm>
          <a:off x="6667213" y="771812"/>
          <a:ext cx="1228963" cy="8348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CMSE</a:t>
          </a:r>
          <a:br>
            <a:rPr lang="pt-BR" sz="600" kern="1200" dirty="0"/>
          </a:br>
          <a:r>
            <a:rPr lang="pt-BR" sz="800" kern="1200" dirty="0"/>
            <a:t>Comitê de Monitoramento de Abertura do Mercado de Gás Natural</a:t>
          </a:r>
          <a:endParaRPr lang="pt-BR" sz="600" kern="1200" dirty="0"/>
        </a:p>
      </dsp:txBody>
      <dsp:txXfrm>
        <a:off x="6691665" y="796264"/>
        <a:ext cx="1180059" cy="7859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2105" y="65996"/>
          <a:ext cx="2849177" cy="7950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ONS</a:t>
          </a:r>
          <a:r>
            <a:rPr lang="pt-BR" sz="2800" kern="1200" dirty="0"/>
            <a:t> </a:t>
          </a:r>
          <a:br>
            <a:rPr lang="pt-BR" sz="2800" kern="1200" dirty="0"/>
          </a:br>
          <a:r>
            <a:rPr lang="pt-BR" sz="1200" kern="1200" dirty="0"/>
            <a:t>Operador Nacional do Sistema</a:t>
          </a:r>
          <a:endParaRPr lang="pt-BR" sz="2800" kern="1200" dirty="0"/>
        </a:p>
      </dsp:txBody>
      <dsp:txXfrm>
        <a:off x="25390" y="89281"/>
        <a:ext cx="2802607" cy="748439"/>
      </dsp:txXfrm>
    </dsp:sp>
    <dsp:sp modelId="{CE373AF0-73C3-4A9E-9A8C-2E49528451D4}">
      <dsp:nvSpPr>
        <dsp:cNvPr id="0" name=""/>
        <dsp:cNvSpPr/>
      </dsp:nvSpPr>
      <dsp:spPr>
        <a:xfrm>
          <a:off x="1052" y="909389"/>
          <a:ext cx="1367167" cy="6974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Gerador</a:t>
          </a:r>
        </a:p>
      </dsp:txBody>
      <dsp:txXfrm>
        <a:off x="21480" y="929817"/>
        <a:ext cx="1326311" cy="656620"/>
      </dsp:txXfrm>
    </dsp:sp>
    <dsp:sp modelId="{B41625C5-95FA-4AA0-9B4B-E99DC61182CC}">
      <dsp:nvSpPr>
        <dsp:cNvPr id="0" name=""/>
        <dsp:cNvSpPr/>
      </dsp:nvSpPr>
      <dsp:spPr>
        <a:xfrm>
          <a:off x="1483062" y="909389"/>
          <a:ext cx="1367167" cy="6974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Transmissor</a:t>
          </a:r>
        </a:p>
      </dsp:txBody>
      <dsp:txXfrm>
        <a:off x="1503490" y="929817"/>
        <a:ext cx="1326311" cy="656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2105" y="78779"/>
          <a:ext cx="2849177" cy="7946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CCEE</a:t>
          </a:r>
          <a:r>
            <a:rPr lang="pt-BR" sz="2800" kern="1200" dirty="0"/>
            <a:t> </a:t>
          </a:r>
          <a:br>
            <a:rPr lang="pt-BR" sz="2800" kern="1200" dirty="0"/>
          </a:br>
          <a:r>
            <a:rPr lang="pt-BR" sz="1200" kern="1200" dirty="0"/>
            <a:t>Câmara de Comercialização de Energia Elétrica</a:t>
          </a:r>
          <a:endParaRPr lang="pt-BR" sz="2800" kern="1200" dirty="0"/>
        </a:p>
      </dsp:txBody>
      <dsp:txXfrm>
        <a:off x="25379" y="102053"/>
        <a:ext cx="2802629" cy="748082"/>
      </dsp:txXfrm>
    </dsp:sp>
    <dsp:sp modelId="{CE373AF0-73C3-4A9E-9A8C-2E49528451D4}">
      <dsp:nvSpPr>
        <dsp:cNvPr id="0" name=""/>
        <dsp:cNvSpPr/>
      </dsp:nvSpPr>
      <dsp:spPr>
        <a:xfrm>
          <a:off x="1052" y="909662"/>
          <a:ext cx="1367167" cy="6962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Distribuidor</a:t>
          </a:r>
        </a:p>
      </dsp:txBody>
      <dsp:txXfrm>
        <a:off x="21444" y="930054"/>
        <a:ext cx="1326383" cy="655455"/>
      </dsp:txXfrm>
    </dsp:sp>
    <dsp:sp modelId="{B41625C5-95FA-4AA0-9B4B-E99DC61182CC}">
      <dsp:nvSpPr>
        <dsp:cNvPr id="0" name=""/>
        <dsp:cNvSpPr/>
      </dsp:nvSpPr>
      <dsp:spPr>
        <a:xfrm>
          <a:off x="1483062" y="909662"/>
          <a:ext cx="1367167" cy="6962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Comercializador</a:t>
          </a:r>
        </a:p>
      </dsp:txBody>
      <dsp:txXfrm>
        <a:off x="1503454" y="930054"/>
        <a:ext cx="1326383" cy="6554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10229-36E8-4E71-B72E-3D5C6BD31BA6}">
      <dsp:nvSpPr>
        <dsp:cNvPr id="0" name=""/>
        <dsp:cNvSpPr/>
      </dsp:nvSpPr>
      <dsp:spPr>
        <a:xfrm>
          <a:off x="1964" y="0"/>
          <a:ext cx="2009590" cy="433432"/>
        </a:xfrm>
        <a:prstGeom prst="flowChartAlternateProcess">
          <a:avLst/>
        </a:prstGeom>
        <a:gradFill rotWithShape="0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Estados Federados</a:t>
          </a:r>
        </a:p>
      </dsp:txBody>
      <dsp:txXfrm>
        <a:off x="23122" y="21158"/>
        <a:ext cx="1967274" cy="391116"/>
      </dsp:txXfrm>
    </dsp:sp>
    <dsp:sp modelId="{0387C6C0-DC7C-4F14-A9F0-EE68BB11D554}">
      <dsp:nvSpPr>
        <dsp:cNvPr id="0" name=""/>
        <dsp:cNvSpPr/>
      </dsp:nvSpPr>
      <dsp:spPr>
        <a:xfrm>
          <a:off x="982" y="469273"/>
          <a:ext cx="2009590" cy="433432"/>
        </a:xfrm>
        <a:prstGeom prst="flowChartTermina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Agências Reguladoras</a:t>
          </a:r>
        </a:p>
      </dsp:txBody>
      <dsp:txXfrm>
        <a:off x="95693" y="532743"/>
        <a:ext cx="1820168" cy="306492"/>
      </dsp:txXfrm>
    </dsp:sp>
    <dsp:sp modelId="{A5BF9444-A761-449A-B56C-6AD2D2FB610C}">
      <dsp:nvSpPr>
        <dsp:cNvPr id="0" name=""/>
        <dsp:cNvSpPr/>
      </dsp:nvSpPr>
      <dsp:spPr>
        <a:xfrm>
          <a:off x="982" y="938293"/>
          <a:ext cx="2009590" cy="4334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Distribuidor</a:t>
          </a:r>
        </a:p>
      </dsp:txBody>
      <dsp:txXfrm>
        <a:off x="22140" y="959451"/>
        <a:ext cx="1967274" cy="3911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4783" y="114965"/>
          <a:ext cx="6650331" cy="76324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0800000" scaled="0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MME </a:t>
          </a:r>
          <a:br>
            <a:rPr lang="pt-BR" sz="3200" kern="1200" dirty="0"/>
          </a:br>
          <a:r>
            <a:rPr lang="pt-BR" sz="1400" kern="1200" dirty="0"/>
            <a:t>Ministério de Minas e Energia</a:t>
          </a:r>
          <a:endParaRPr lang="pt-BR" sz="3200" kern="1200" dirty="0"/>
        </a:p>
      </dsp:txBody>
      <dsp:txXfrm>
        <a:off x="27138" y="137320"/>
        <a:ext cx="6605621" cy="718536"/>
      </dsp:txXfrm>
    </dsp:sp>
    <dsp:sp modelId="{CE373AF0-73C3-4A9E-9A8C-2E49528451D4}">
      <dsp:nvSpPr>
        <dsp:cNvPr id="0" name=""/>
        <dsp:cNvSpPr/>
      </dsp:nvSpPr>
      <dsp:spPr>
        <a:xfrm>
          <a:off x="2391" y="931574"/>
          <a:ext cx="2099220" cy="763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ANEEL</a:t>
          </a:r>
          <a:br>
            <a:rPr lang="pt-BR" sz="1500" kern="1200" dirty="0"/>
          </a:br>
          <a:r>
            <a:rPr lang="pt-BR" sz="1050" kern="1200" dirty="0"/>
            <a:t>Agência Nacional de Energia Elétrica</a:t>
          </a:r>
          <a:endParaRPr lang="pt-BR" sz="1500" kern="1200" dirty="0"/>
        </a:p>
      </dsp:txBody>
      <dsp:txXfrm>
        <a:off x="24746" y="953929"/>
        <a:ext cx="2054510" cy="718536"/>
      </dsp:txXfrm>
    </dsp:sp>
    <dsp:sp modelId="{B41625C5-95FA-4AA0-9B4B-E99DC61182CC}">
      <dsp:nvSpPr>
        <dsp:cNvPr id="0" name=""/>
        <dsp:cNvSpPr/>
      </dsp:nvSpPr>
      <dsp:spPr>
        <a:xfrm>
          <a:off x="2277947" y="931574"/>
          <a:ext cx="2099220" cy="763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EPE</a:t>
          </a:r>
          <a:br>
            <a:rPr lang="pt-BR" sz="1500" kern="1200" dirty="0"/>
          </a:br>
          <a:r>
            <a:rPr lang="pt-BR" sz="1000" kern="1200" dirty="0"/>
            <a:t>Empresa de Pesquisa Energética</a:t>
          </a:r>
          <a:endParaRPr lang="pt-BR" sz="1500" kern="1200" dirty="0"/>
        </a:p>
      </dsp:txBody>
      <dsp:txXfrm>
        <a:off x="2300302" y="953929"/>
        <a:ext cx="2054510" cy="718536"/>
      </dsp:txXfrm>
    </dsp:sp>
    <dsp:sp modelId="{6E8C7B23-3847-4B2C-863B-35EAF46AF2D5}">
      <dsp:nvSpPr>
        <dsp:cNvPr id="0" name=""/>
        <dsp:cNvSpPr/>
      </dsp:nvSpPr>
      <dsp:spPr>
        <a:xfrm>
          <a:off x="4553502" y="931574"/>
          <a:ext cx="2099220" cy="7632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ANP</a:t>
          </a:r>
          <a:br>
            <a:rPr lang="pt-BR" sz="1500" kern="1200" dirty="0"/>
          </a:br>
          <a:r>
            <a:rPr lang="pt-BR" sz="1000" kern="1200" dirty="0"/>
            <a:t>Agência Nacional de Petróleo, Gás Biocombustível</a:t>
          </a:r>
          <a:endParaRPr lang="pt-BR" sz="1500" kern="1200" dirty="0"/>
        </a:p>
      </dsp:txBody>
      <dsp:txXfrm>
        <a:off x="4575857" y="953929"/>
        <a:ext cx="2054510" cy="7185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2417" y="59692"/>
          <a:ext cx="3271866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ONS</a:t>
          </a:r>
          <a:r>
            <a:rPr lang="pt-BR" sz="2800" kern="1200" dirty="0"/>
            <a:t> </a:t>
          </a:r>
          <a:br>
            <a:rPr lang="pt-BR" sz="2800" kern="1200" dirty="0"/>
          </a:br>
          <a:r>
            <a:rPr lang="pt-BR" sz="1200" kern="1200" dirty="0"/>
            <a:t>Operador Nacional do Sistema</a:t>
          </a:r>
          <a:endParaRPr lang="pt-BR" sz="2800" kern="1200" dirty="0"/>
        </a:p>
      </dsp:txBody>
      <dsp:txXfrm>
        <a:off x="25960" y="83235"/>
        <a:ext cx="3224780" cy="756723"/>
      </dsp:txXfrm>
    </dsp:sp>
    <dsp:sp modelId="{CE373AF0-73C3-4A9E-9A8C-2E49528451D4}">
      <dsp:nvSpPr>
        <dsp:cNvPr id="0" name=""/>
        <dsp:cNvSpPr/>
      </dsp:nvSpPr>
      <dsp:spPr>
        <a:xfrm>
          <a:off x="1208" y="891151"/>
          <a:ext cx="1569993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Gerador</a:t>
          </a:r>
        </a:p>
      </dsp:txBody>
      <dsp:txXfrm>
        <a:off x="24751" y="914694"/>
        <a:ext cx="1522907" cy="756723"/>
      </dsp:txXfrm>
    </dsp:sp>
    <dsp:sp modelId="{B41625C5-95FA-4AA0-9B4B-E99DC61182CC}">
      <dsp:nvSpPr>
        <dsp:cNvPr id="0" name=""/>
        <dsp:cNvSpPr/>
      </dsp:nvSpPr>
      <dsp:spPr>
        <a:xfrm>
          <a:off x="1703081" y="891151"/>
          <a:ext cx="1569993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Transmissor</a:t>
          </a:r>
        </a:p>
      </dsp:txBody>
      <dsp:txXfrm>
        <a:off x="1726624" y="914694"/>
        <a:ext cx="1522907" cy="7567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4077-B5E9-4214-8048-7ABD95903796}">
      <dsp:nvSpPr>
        <dsp:cNvPr id="0" name=""/>
        <dsp:cNvSpPr/>
      </dsp:nvSpPr>
      <dsp:spPr>
        <a:xfrm>
          <a:off x="2417" y="59692"/>
          <a:ext cx="3271866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CCEE</a:t>
          </a:r>
          <a:r>
            <a:rPr lang="pt-BR" sz="2800" kern="1200" dirty="0"/>
            <a:t> </a:t>
          </a:r>
          <a:br>
            <a:rPr lang="pt-BR" sz="2800" kern="1200" dirty="0"/>
          </a:br>
          <a:r>
            <a:rPr lang="pt-BR" sz="1200" kern="1200" dirty="0"/>
            <a:t>Câmara de Comercialização de Energia Elétrica</a:t>
          </a:r>
          <a:endParaRPr lang="pt-BR" sz="2800" kern="1200" dirty="0"/>
        </a:p>
      </dsp:txBody>
      <dsp:txXfrm>
        <a:off x="25960" y="83235"/>
        <a:ext cx="3224780" cy="756723"/>
      </dsp:txXfrm>
    </dsp:sp>
    <dsp:sp modelId="{CE373AF0-73C3-4A9E-9A8C-2E49528451D4}">
      <dsp:nvSpPr>
        <dsp:cNvPr id="0" name=""/>
        <dsp:cNvSpPr/>
      </dsp:nvSpPr>
      <dsp:spPr>
        <a:xfrm>
          <a:off x="1208" y="891151"/>
          <a:ext cx="1569993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Distribuidor</a:t>
          </a:r>
        </a:p>
      </dsp:txBody>
      <dsp:txXfrm>
        <a:off x="24751" y="914694"/>
        <a:ext cx="1522907" cy="756723"/>
      </dsp:txXfrm>
    </dsp:sp>
    <dsp:sp modelId="{B41625C5-95FA-4AA0-9B4B-E99DC61182CC}">
      <dsp:nvSpPr>
        <dsp:cNvPr id="0" name=""/>
        <dsp:cNvSpPr/>
      </dsp:nvSpPr>
      <dsp:spPr>
        <a:xfrm>
          <a:off x="1703081" y="891151"/>
          <a:ext cx="1569993" cy="8038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Comercializador</a:t>
          </a:r>
        </a:p>
      </dsp:txBody>
      <dsp:txXfrm>
        <a:off x="1726624" y="914694"/>
        <a:ext cx="1522907" cy="756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46EEF6-5139-4B01-9C26-7D2B7B82B7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91D67-E3FA-414B-A799-EB55877F4C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81EFB-2E49-46F3-8CC8-FDE5EB13A2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1388F-97A6-4144-B5E5-AC9BD184D2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0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6AB57-DA86-4631-A727-9D11EBB1C8B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667F5-7F68-46F4-8D5F-4BC84A747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2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7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0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F5EEB1A-7781-4C08-A6F9-43354EEE7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03640"/>
            <a:ext cx="5143500" cy="325436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48EBB14-A4D0-450C-8B52-2C0465511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143500" cy="325436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4793A60-D3DB-4165-9F56-49D2D4028F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668696" cy="6858000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858000">
                <a:moveTo>
                  <a:pt x="0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51">
            <a:extLst>
              <a:ext uri="{FF2B5EF4-FFF2-40B4-BE49-F238E27FC236}">
                <a16:creationId xmlns:a16="http://schemas.microsoft.com/office/drawing/2014/main" id="{0DDB2287-4210-4BFB-8D32-AABB1BC25F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7670" y="1094683"/>
            <a:ext cx="3774330" cy="2185546"/>
          </a:xfrm>
          <a:custGeom>
            <a:avLst/>
            <a:gdLst>
              <a:gd name="connsiteX0" fmla="*/ 0 w 1358864"/>
              <a:gd name="connsiteY0" fmla="*/ 0 h 1345634"/>
              <a:gd name="connsiteX1" fmla="*/ 1358864 w 1358864"/>
              <a:gd name="connsiteY1" fmla="*/ 0 h 1345634"/>
              <a:gd name="connsiteX2" fmla="*/ 1358864 w 1358864"/>
              <a:gd name="connsiteY2" fmla="*/ 1345634 h 1345634"/>
              <a:gd name="connsiteX3" fmla="*/ 0 w 1358864"/>
              <a:gd name="connsiteY3" fmla="*/ 1345634 h 134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8864" h="1345634">
                <a:moveTo>
                  <a:pt x="0" y="0"/>
                </a:moveTo>
                <a:lnTo>
                  <a:pt x="1358864" y="0"/>
                </a:lnTo>
                <a:lnTo>
                  <a:pt x="1358864" y="1345634"/>
                </a:lnTo>
                <a:lnTo>
                  <a:pt x="0" y="1345634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5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6BB402-6B5D-48B0-A367-8AF5F61598E8}"/>
              </a:ext>
            </a:extLst>
          </p:cNvPr>
          <p:cNvSpPr/>
          <p:nvPr userDrawn="1"/>
        </p:nvSpPr>
        <p:spPr>
          <a:xfrm>
            <a:off x="9883720" y="0"/>
            <a:ext cx="2313121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AE3216-83BE-44DA-BDC3-6892A82B8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71605" y="2036620"/>
            <a:ext cx="2198914" cy="2654460"/>
          </a:xfrm>
          <a:custGeom>
            <a:avLst/>
            <a:gdLst>
              <a:gd name="connsiteX0" fmla="*/ 0 w 2198914"/>
              <a:gd name="connsiteY0" fmla="*/ 0 h 2654460"/>
              <a:gd name="connsiteX1" fmla="*/ 2198914 w 2198914"/>
              <a:gd name="connsiteY1" fmla="*/ 0 h 2654460"/>
              <a:gd name="connsiteX2" fmla="*/ 2198914 w 2198914"/>
              <a:gd name="connsiteY2" fmla="*/ 2654460 h 2654460"/>
              <a:gd name="connsiteX3" fmla="*/ 0 w 2198914"/>
              <a:gd name="connsiteY3" fmla="*/ 2654460 h 265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654460">
                <a:moveTo>
                  <a:pt x="0" y="0"/>
                </a:moveTo>
                <a:lnTo>
                  <a:pt x="2198914" y="0"/>
                </a:lnTo>
                <a:lnTo>
                  <a:pt x="2198914" y="2654460"/>
                </a:lnTo>
                <a:lnTo>
                  <a:pt x="0" y="265446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E7F7639-F7C2-47D2-AE8E-D95A0906F2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6463" y="2036620"/>
            <a:ext cx="2198914" cy="2654460"/>
          </a:xfrm>
          <a:custGeom>
            <a:avLst/>
            <a:gdLst>
              <a:gd name="connsiteX0" fmla="*/ 0 w 2198914"/>
              <a:gd name="connsiteY0" fmla="*/ 0 h 2654460"/>
              <a:gd name="connsiteX1" fmla="*/ 2198914 w 2198914"/>
              <a:gd name="connsiteY1" fmla="*/ 0 h 2654460"/>
              <a:gd name="connsiteX2" fmla="*/ 2198914 w 2198914"/>
              <a:gd name="connsiteY2" fmla="*/ 2654460 h 2654460"/>
              <a:gd name="connsiteX3" fmla="*/ 0 w 2198914"/>
              <a:gd name="connsiteY3" fmla="*/ 2654460 h 265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654460">
                <a:moveTo>
                  <a:pt x="0" y="0"/>
                </a:moveTo>
                <a:lnTo>
                  <a:pt x="2198914" y="0"/>
                </a:lnTo>
                <a:lnTo>
                  <a:pt x="2198914" y="2654460"/>
                </a:lnTo>
                <a:lnTo>
                  <a:pt x="0" y="265446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A6C843-E09A-4C7A-ADD6-3C05021C6C46}"/>
              </a:ext>
            </a:extLst>
          </p:cNvPr>
          <p:cNvSpPr/>
          <p:nvPr userDrawn="1"/>
        </p:nvSpPr>
        <p:spPr>
          <a:xfrm>
            <a:off x="0" y="-1"/>
            <a:ext cx="12192000" cy="2328435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14C7A5-1F8F-4CED-9609-834BD42D75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6650" y="795338"/>
            <a:ext cx="9918700" cy="2874962"/>
          </a:xfrm>
          <a:custGeom>
            <a:avLst/>
            <a:gdLst>
              <a:gd name="connsiteX0" fmla="*/ 0 w 9918700"/>
              <a:gd name="connsiteY0" fmla="*/ 0 h 2616200"/>
              <a:gd name="connsiteX1" fmla="*/ 9918700 w 9918700"/>
              <a:gd name="connsiteY1" fmla="*/ 0 h 2616200"/>
              <a:gd name="connsiteX2" fmla="*/ 9918700 w 9918700"/>
              <a:gd name="connsiteY2" fmla="*/ 2616200 h 2616200"/>
              <a:gd name="connsiteX3" fmla="*/ 0 w 9918700"/>
              <a:gd name="connsiteY3" fmla="*/ 261620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8700" h="2616200">
                <a:moveTo>
                  <a:pt x="0" y="0"/>
                </a:moveTo>
                <a:lnTo>
                  <a:pt x="9918700" y="0"/>
                </a:lnTo>
                <a:lnTo>
                  <a:pt x="9918700" y="2616200"/>
                </a:lnTo>
                <a:lnTo>
                  <a:pt x="0" y="26162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240AA4-A388-4E86-96E4-3253F6B5E1B4}"/>
              </a:ext>
            </a:extLst>
          </p:cNvPr>
          <p:cNvSpPr/>
          <p:nvPr userDrawn="1"/>
        </p:nvSpPr>
        <p:spPr>
          <a:xfrm>
            <a:off x="0" y="4285341"/>
            <a:ext cx="12192000" cy="2071807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6F49B5-73F4-4145-8262-17C46E8EF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584" y="2432557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AE169-FEE0-4247-A466-AEA8D8D843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8166" y="2432557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564F24-44B3-4D26-8002-CB6103E3B9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4584" y="4486759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D89FA1-BD31-4065-9B62-629FE1D949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68166" y="4486759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69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24F0D6-AA86-4DDF-9015-85FB3674D6DC}"/>
              </a:ext>
            </a:extLst>
          </p:cNvPr>
          <p:cNvSpPr/>
          <p:nvPr userDrawn="1"/>
        </p:nvSpPr>
        <p:spPr>
          <a:xfrm>
            <a:off x="0" y="3663"/>
            <a:ext cx="12192000" cy="3475077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4D63E1-FDE2-42C4-AFD3-F6BAFC0BD1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4109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92C6ED-6BBF-4AE8-A56C-8AF415FA13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0851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40DD9E-18E3-4E15-A7A0-CC9614CD84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7593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101">
            <a:extLst>
              <a:ext uri="{FF2B5EF4-FFF2-40B4-BE49-F238E27FC236}">
                <a16:creationId xmlns:a16="http://schemas.microsoft.com/office/drawing/2014/main" id="{5D5B5BD1-1006-4048-BD99-69EFF79442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6509" y="2310449"/>
            <a:ext cx="1822934" cy="1822932"/>
          </a:xfrm>
          <a:custGeom>
            <a:avLst/>
            <a:gdLst>
              <a:gd name="connsiteX0" fmla="*/ 911467 w 1822934"/>
              <a:gd name="connsiteY0" fmla="*/ 0 h 1822932"/>
              <a:gd name="connsiteX1" fmla="*/ 1822934 w 1822934"/>
              <a:gd name="connsiteY1" fmla="*/ 911466 h 1822932"/>
              <a:gd name="connsiteX2" fmla="*/ 911467 w 1822934"/>
              <a:gd name="connsiteY2" fmla="*/ 1822932 h 1822932"/>
              <a:gd name="connsiteX3" fmla="*/ 0 w 1822934"/>
              <a:gd name="connsiteY3" fmla="*/ 911466 h 1822932"/>
              <a:gd name="connsiteX4" fmla="*/ 911467 w 1822934"/>
              <a:gd name="connsiteY4" fmla="*/ 0 h 18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934" h="1822932">
                <a:moveTo>
                  <a:pt x="911467" y="0"/>
                </a:moveTo>
                <a:cubicBezTo>
                  <a:pt x="1414856" y="0"/>
                  <a:pt x="1822934" y="408077"/>
                  <a:pt x="1822934" y="911466"/>
                </a:cubicBezTo>
                <a:cubicBezTo>
                  <a:pt x="1822934" y="1414855"/>
                  <a:pt x="1414856" y="1822932"/>
                  <a:pt x="911467" y="1822932"/>
                </a:cubicBezTo>
                <a:cubicBezTo>
                  <a:pt x="408078" y="1822932"/>
                  <a:pt x="0" y="1414855"/>
                  <a:pt x="0" y="911466"/>
                </a:cubicBezTo>
                <a:cubicBezTo>
                  <a:pt x="0" y="408077"/>
                  <a:pt x="408078" y="0"/>
                  <a:pt x="911467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07552CD4-52F7-483E-8353-224C996DF8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4325" y="2309967"/>
            <a:ext cx="1822934" cy="1822932"/>
          </a:xfrm>
          <a:custGeom>
            <a:avLst/>
            <a:gdLst>
              <a:gd name="connsiteX0" fmla="*/ 911467 w 1822934"/>
              <a:gd name="connsiteY0" fmla="*/ 0 h 1822932"/>
              <a:gd name="connsiteX1" fmla="*/ 1822934 w 1822934"/>
              <a:gd name="connsiteY1" fmla="*/ 911466 h 1822932"/>
              <a:gd name="connsiteX2" fmla="*/ 911467 w 1822934"/>
              <a:gd name="connsiteY2" fmla="*/ 1822932 h 1822932"/>
              <a:gd name="connsiteX3" fmla="*/ 0 w 1822934"/>
              <a:gd name="connsiteY3" fmla="*/ 911466 h 1822932"/>
              <a:gd name="connsiteX4" fmla="*/ 911467 w 1822934"/>
              <a:gd name="connsiteY4" fmla="*/ 0 h 18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934" h="1822932">
                <a:moveTo>
                  <a:pt x="911467" y="0"/>
                </a:moveTo>
                <a:cubicBezTo>
                  <a:pt x="1414856" y="0"/>
                  <a:pt x="1822934" y="408077"/>
                  <a:pt x="1822934" y="911466"/>
                </a:cubicBezTo>
                <a:cubicBezTo>
                  <a:pt x="1822934" y="1414855"/>
                  <a:pt x="1414856" y="1822932"/>
                  <a:pt x="911467" y="1822932"/>
                </a:cubicBezTo>
                <a:cubicBezTo>
                  <a:pt x="408078" y="1822932"/>
                  <a:pt x="0" y="1414855"/>
                  <a:pt x="0" y="911466"/>
                </a:cubicBezTo>
                <a:cubicBezTo>
                  <a:pt x="0" y="408077"/>
                  <a:pt x="408078" y="0"/>
                  <a:pt x="911467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5" name="Picture Placeholder 2">
            <a:extLst>
              <a:ext uri="{FF2B5EF4-FFF2-40B4-BE49-F238E27FC236}">
                <a16:creationId xmlns:a16="http://schemas.microsoft.com/office/drawing/2014/main" id="{4EC25587-DC4A-468C-93BF-E5122E955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5781" y="2309967"/>
            <a:ext cx="1822934" cy="1822932"/>
          </a:xfrm>
          <a:prstGeom prst="ellipse">
            <a:avLst/>
          </a:pr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6" name="Picture Placeholder 2">
            <a:extLst>
              <a:ext uri="{FF2B5EF4-FFF2-40B4-BE49-F238E27FC236}">
                <a16:creationId xmlns:a16="http://schemas.microsoft.com/office/drawing/2014/main" id="{4DECD312-2789-4BCC-B25F-FDFB340294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65053" y="2309967"/>
            <a:ext cx="1822934" cy="1822932"/>
          </a:xfrm>
          <a:prstGeom prst="ellipse">
            <a:avLst/>
          </a:pr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68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E012A1-ACBA-46FA-B24A-55151A00E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9258" y="1907694"/>
            <a:ext cx="3154540" cy="3645860"/>
          </a:xfrm>
          <a:custGeom>
            <a:avLst/>
            <a:gdLst>
              <a:gd name="connsiteX0" fmla="*/ 240944 w 3154540"/>
              <a:gd name="connsiteY0" fmla="*/ 0 h 3645860"/>
              <a:gd name="connsiteX1" fmla="*/ 2913596 w 3154540"/>
              <a:gd name="connsiteY1" fmla="*/ 0 h 3645860"/>
              <a:gd name="connsiteX2" fmla="*/ 3154540 w 3154540"/>
              <a:gd name="connsiteY2" fmla="*/ 240944 h 3645860"/>
              <a:gd name="connsiteX3" fmla="*/ 3154540 w 3154540"/>
              <a:gd name="connsiteY3" fmla="*/ 3404916 h 3645860"/>
              <a:gd name="connsiteX4" fmla="*/ 2913596 w 3154540"/>
              <a:gd name="connsiteY4" fmla="*/ 3645860 h 3645860"/>
              <a:gd name="connsiteX5" fmla="*/ 240944 w 3154540"/>
              <a:gd name="connsiteY5" fmla="*/ 3645860 h 3645860"/>
              <a:gd name="connsiteX6" fmla="*/ 0 w 3154540"/>
              <a:gd name="connsiteY6" fmla="*/ 3404916 h 3645860"/>
              <a:gd name="connsiteX7" fmla="*/ 0 w 3154540"/>
              <a:gd name="connsiteY7" fmla="*/ 240944 h 3645860"/>
              <a:gd name="connsiteX8" fmla="*/ 240944 w 3154540"/>
              <a:gd name="connsiteY8" fmla="*/ 0 h 36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4540" h="3645860">
                <a:moveTo>
                  <a:pt x="240944" y="0"/>
                </a:moveTo>
                <a:lnTo>
                  <a:pt x="2913596" y="0"/>
                </a:lnTo>
                <a:cubicBezTo>
                  <a:pt x="3046666" y="0"/>
                  <a:pt x="3154540" y="107874"/>
                  <a:pt x="3154540" y="240944"/>
                </a:cubicBezTo>
                <a:lnTo>
                  <a:pt x="3154540" y="3404916"/>
                </a:lnTo>
                <a:cubicBezTo>
                  <a:pt x="3154540" y="3537986"/>
                  <a:pt x="3046666" y="3645860"/>
                  <a:pt x="2913596" y="3645860"/>
                </a:cubicBezTo>
                <a:lnTo>
                  <a:pt x="240944" y="3645860"/>
                </a:lnTo>
                <a:cubicBezTo>
                  <a:pt x="107874" y="3645860"/>
                  <a:pt x="0" y="3537986"/>
                  <a:pt x="0" y="3404916"/>
                </a:cubicBezTo>
                <a:lnTo>
                  <a:pt x="0" y="240944"/>
                </a:lnTo>
                <a:cubicBezTo>
                  <a:pt x="0" y="107874"/>
                  <a:pt x="107874" y="0"/>
                  <a:pt x="24094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8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B6F3E1-ABBA-4817-85C6-712146EB50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33055" y="1165572"/>
            <a:ext cx="4562246" cy="4562246"/>
          </a:xfrm>
          <a:custGeom>
            <a:avLst/>
            <a:gdLst>
              <a:gd name="connsiteX0" fmla="*/ 2281123 w 4562246"/>
              <a:gd name="connsiteY0" fmla="*/ 0 h 4562246"/>
              <a:gd name="connsiteX1" fmla="*/ 4562246 w 4562246"/>
              <a:gd name="connsiteY1" fmla="*/ 2281123 h 4562246"/>
              <a:gd name="connsiteX2" fmla="*/ 2281123 w 4562246"/>
              <a:gd name="connsiteY2" fmla="*/ 4562246 h 4562246"/>
              <a:gd name="connsiteX3" fmla="*/ 0 w 4562246"/>
              <a:gd name="connsiteY3" fmla="*/ 2281123 h 4562246"/>
              <a:gd name="connsiteX4" fmla="*/ 2281123 w 4562246"/>
              <a:gd name="connsiteY4" fmla="*/ 0 h 456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246" h="4562246">
                <a:moveTo>
                  <a:pt x="2281123" y="0"/>
                </a:moveTo>
                <a:cubicBezTo>
                  <a:pt x="3540952" y="0"/>
                  <a:pt x="4562246" y="1021294"/>
                  <a:pt x="4562246" y="2281123"/>
                </a:cubicBezTo>
                <a:cubicBezTo>
                  <a:pt x="4562246" y="3540952"/>
                  <a:pt x="3540952" y="4562246"/>
                  <a:pt x="2281123" y="4562246"/>
                </a:cubicBezTo>
                <a:cubicBezTo>
                  <a:pt x="1021294" y="4562246"/>
                  <a:pt x="0" y="3540952"/>
                  <a:pt x="0" y="2281123"/>
                </a:cubicBezTo>
                <a:cubicBezTo>
                  <a:pt x="0" y="1021294"/>
                  <a:pt x="1021294" y="0"/>
                  <a:pt x="2281123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5C861-04FF-49CE-8CC0-85AEDCD8D72E}"/>
              </a:ext>
            </a:extLst>
          </p:cNvPr>
          <p:cNvSpPr/>
          <p:nvPr userDrawn="1"/>
        </p:nvSpPr>
        <p:spPr>
          <a:xfrm rot="5400000">
            <a:off x="-2086013" y="2087136"/>
            <a:ext cx="6858000" cy="2683730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D2F39C-080A-463F-AC0C-60548A550B2E}"/>
              </a:ext>
            </a:extLst>
          </p:cNvPr>
          <p:cNvSpPr/>
          <p:nvPr userDrawn="1"/>
        </p:nvSpPr>
        <p:spPr>
          <a:xfrm>
            <a:off x="0" y="4270835"/>
            <a:ext cx="12192000" cy="2587165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411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F398DFC-5821-484C-B384-9824C2C33A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286250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F5DC2B-840E-4D36-AAD5-8A7CB573D8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78513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11D5B-79C9-428E-B9C4-78C7FB17E406}"/>
              </a:ext>
            </a:extLst>
          </p:cNvPr>
          <p:cNvSpPr/>
          <p:nvPr userDrawn="1"/>
        </p:nvSpPr>
        <p:spPr>
          <a:xfrm>
            <a:off x="4078288" y="4601488"/>
            <a:ext cx="8113712" cy="2256511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911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7F93C4-DAEF-4F0D-9A69-7037A62CB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5075" y="1633538"/>
            <a:ext cx="9721850" cy="2287587"/>
          </a:xfrm>
          <a:custGeom>
            <a:avLst/>
            <a:gdLst>
              <a:gd name="connsiteX0" fmla="*/ 0 w 9721850"/>
              <a:gd name="connsiteY0" fmla="*/ 0 h 2287587"/>
              <a:gd name="connsiteX1" fmla="*/ 9721850 w 9721850"/>
              <a:gd name="connsiteY1" fmla="*/ 0 h 2287587"/>
              <a:gd name="connsiteX2" fmla="*/ 9721850 w 9721850"/>
              <a:gd name="connsiteY2" fmla="*/ 2287587 h 2287587"/>
              <a:gd name="connsiteX3" fmla="*/ 0 w 9721850"/>
              <a:gd name="connsiteY3" fmla="*/ 2287587 h 228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1850" h="2287587">
                <a:moveTo>
                  <a:pt x="0" y="0"/>
                </a:moveTo>
                <a:lnTo>
                  <a:pt x="9721850" y="0"/>
                </a:lnTo>
                <a:lnTo>
                  <a:pt x="9721850" y="2287587"/>
                </a:lnTo>
                <a:lnTo>
                  <a:pt x="0" y="228758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75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F3F68EE-8807-47F3-BCBF-C28D3C7EF6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9463" y="0"/>
            <a:ext cx="3792537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5DE04CFE-3DD9-41F9-A759-1CD01EE4813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D323E4-54AF-4FE0-AB65-BCE09685D1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0373" y="1502746"/>
            <a:ext cx="2726869" cy="2521377"/>
          </a:xfrm>
          <a:custGeom>
            <a:avLst/>
            <a:gdLst>
              <a:gd name="connsiteX0" fmla="*/ 0 w 2726869"/>
              <a:gd name="connsiteY0" fmla="*/ 0 h 2521377"/>
              <a:gd name="connsiteX1" fmla="*/ 2726869 w 2726869"/>
              <a:gd name="connsiteY1" fmla="*/ 0 h 2521377"/>
              <a:gd name="connsiteX2" fmla="*/ 2726869 w 2726869"/>
              <a:gd name="connsiteY2" fmla="*/ 2521377 h 2521377"/>
              <a:gd name="connsiteX3" fmla="*/ 0 w 2726869"/>
              <a:gd name="connsiteY3" fmla="*/ 2521377 h 252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869" h="2521377">
                <a:moveTo>
                  <a:pt x="0" y="0"/>
                </a:moveTo>
                <a:lnTo>
                  <a:pt x="2726869" y="0"/>
                </a:lnTo>
                <a:lnTo>
                  <a:pt x="2726869" y="2521377"/>
                </a:lnTo>
                <a:lnTo>
                  <a:pt x="0" y="252137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B8F9E4-03D0-47A8-9BBF-1D29827752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6085" y="1502746"/>
            <a:ext cx="2726869" cy="2521377"/>
          </a:xfrm>
          <a:custGeom>
            <a:avLst/>
            <a:gdLst>
              <a:gd name="connsiteX0" fmla="*/ 0 w 2726869"/>
              <a:gd name="connsiteY0" fmla="*/ 0 h 2521377"/>
              <a:gd name="connsiteX1" fmla="*/ 2726869 w 2726869"/>
              <a:gd name="connsiteY1" fmla="*/ 0 h 2521377"/>
              <a:gd name="connsiteX2" fmla="*/ 2726869 w 2726869"/>
              <a:gd name="connsiteY2" fmla="*/ 2521377 h 2521377"/>
              <a:gd name="connsiteX3" fmla="*/ 0 w 2726869"/>
              <a:gd name="connsiteY3" fmla="*/ 2521377 h 252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869" h="2521377">
                <a:moveTo>
                  <a:pt x="0" y="0"/>
                </a:moveTo>
                <a:lnTo>
                  <a:pt x="2726869" y="0"/>
                </a:lnTo>
                <a:lnTo>
                  <a:pt x="2726869" y="2521377"/>
                </a:lnTo>
                <a:lnTo>
                  <a:pt x="0" y="252137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B6916-E1CA-420A-B121-817AA2C805ED}"/>
              </a:ext>
            </a:extLst>
          </p:cNvPr>
          <p:cNvSpPr/>
          <p:nvPr userDrawn="1"/>
        </p:nvSpPr>
        <p:spPr>
          <a:xfrm>
            <a:off x="6772952" y="0"/>
            <a:ext cx="5419047" cy="6857999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8586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623B780B-936E-439E-8D81-D3ADCBDB50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54513" y="3717342"/>
            <a:ext cx="2279650" cy="3140657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1749A725-47A6-4A4A-927D-AF79908F8C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1"/>
            <a:ext cx="4354513" cy="3062288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72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6">
            <a:extLst>
              <a:ext uri="{FF2B5EF4-FFF2-40B4-BE49-F238E27FC236}">
                <a16:creationId xmlns:a16="http://schemas.microsoft.com/office/drawing/2014/main" id="{3A235972-B036-4DE0-92B0-6A383A0B6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5434" y="2691781"/>
            <a:ext cx="3329304" cy="3010138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638D8-F607-48B2-8D28-88480D2064F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5434" y="809528"/>
            <a:ext cx="6597742" cy="1641573"/>
          </a:xfrm>
          <a:custGeom>
            <a:avLst/>
            <a:gdLst>
              <a:gd name="connsiteX0" fmla="*/ 0 w 6597742"/>
              <a:gd name="connsiteY0" fmla="*/ 0 h 1641573"/>
              <a:gd name="connsiteX1" fmla="*/ 6597742 w 6597742"/>
              <a:gd name="connsiteY1" fmla="*/ 0 h 1641573"/>
              <a:gd name="connsiteX2" fmla="*/ 6597742 w 6597742"/>
              <a:gd name="connsiteY2" fmla="*/ 1641573 h 1641573"/>
              <a:gd name="connsiteX3" fmla="*/ 0 w 6597742"/>
              <a:gd name="connsiteY3" fmla="*/ 1641573 h 164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7742" h="1641573">
                <a:moveTo>
                  <a:pt x="0" y="0"/>
                </a:moveTo>
                <a:lnTo>
                  <a:pt x="6597742" y="0"/>
                </a:lnTo>
                <a:lnTo>
                  <a:pt x="6597742" y="1641573"/>
                </a:lnTo>
                <a:lnTo>
                  <a:pt x="0" y="1641573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C4C572-E5EF-433C-937E-805FB6C61C9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icture Placeholder 97">
            <a:extLst>
              <a:ext uri="{FF2B5EF4-FFF2-40B4-BE49-F238E27FC236}">
                <a16:creationId xmlns:a16="http://schemas.microsoft.com/office/drawing/2014/main" id="{0F96C036-A8AB-4DA7-84DC-046B1B4B70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52962" y="1309461"/>
            <a:ext cx="2886075" cy="4238625"/>
          </a:xfrm>
          <a:custGeom>
            <a:avLst/>
            <a:gdLst>
              <a:gd name="connsiteX0" fmla="*/ 0 w 2743754"/>
              <a:gd name="connsiteY0" fmla="*/ 0 h 4238172"/>
              <a:gd name="connsiteX1" fmla="*/ 2743754 w 2743754"/>
              <a:gd name="connsiteY1" fmla="*/ 0 h 4238172"/>
              <a:gd name="connsiteX2" fmla="*/ 2743754 w 2743754"/>
              <a:gd name="connsiteY2" fmla="*/ 4238172 h 4238172"/>
              <a:gd name="connsiteX3" fmla="*/ 0 w 2743754"/>
              <a:gd name="connsiteY3" fmla="*/ 4238172 h 423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754" h="4238172">
                <a:moveTo>
                  <a:pt x="0" y="0"/>
                </a:moveTo>
                <a:lnTo>
                  <a:pt x="2743754" y="0"/>
                </a:lnTo>
                <a:lnTo>
                  <a:pt x="2743754" y="4238172"/>
                </a:lnTo>
                <a:lnTo>
                  <a:pt x="0" y="423817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7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9E9696-C2BA-4F9B-B9A9-0060FF9D79C7}"/>
              </a:ext>
            </a:extLst>
          </p:cNvPr>
          <p:cNvSpPr/>
          <p:nvPr userDrawn="1"/>
        </p:nvSpPr>
        <p:spPr>
          <a:xfrm>
            <a:off x="0" y="1"/>
            <a:ext cx="12192000" cy="3342231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C412BF-399B-4B8B-848C-EC534908AB2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11886" y="3342232"/>
            <a:ext cx="4180115" cy="2460625"/>
          </a:xfrm>
          <a:custGeom>
            <a:avLst/>
            <a:gdLst>
              <a:gd name="connsiteX0" fmla="*/ 0 w 4180115"/>
              <a:gd name="connsiteY0" fmla="*/ 0 h 2460625"/>
              <a:gd name="connsiteX1" fmla="*/ 4180115 w 4180115"/>
              <a:gd name="connsiteY1" fmla="*/ 0 h 2460625"/>
              <a:gd name="connsiteX2" fmla="*/ 4180115 w 4180115"/>
              <a:gd name="connsiteY2" fmla="*/ 2460625 h 2460625"/>
              <a:gd name="connsiteX3" fmla="*/ 0 w 4180115"/>
              <a:gd name="connsiteY3" fmla="*/ 2460625 h 24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5" h="2460625">
                <a:moveTo>
                  <a:pt x="0" y="0"/>
                </a:moveTo>
                <a:lnTo>
                  <a:pt x="4180115" y="0"/>
                </a:lnTo>
                <a:lnTo>
                  <a:pt x="4180115" y="2460625"/>
                </a:lnTo>
                <a:lnTo>
                  <a:pt x="0" y="2460625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76624-7709-4066-B8B4-0F72D1C86E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342232"/>
            <a:ext cx="4180115" cy="2460625"/>
          </a:xfrm>
          <a:custGeom>
            <a:avLst/>
            <a:gdLst>
              <a:gd name="connsiteX0" fmla="*/ 0 w 4180115"/>
              <a:gd name="connsiteY0" fmla="*/ 0 h 2460625"/>
              <a:gd name="connsiteX1" fmla="*/ 4180115 w 4180115"/>
              <a:gd name="connsiteY1" fmla="*/ 0 h 2460625"/>
              <a:gd name="connsiteX2" fmla="*/ 4180115 w 4180115"/>
              <a:gd name="connsiteY2" fmla="*/ 2460625 h 2460625"/>
              <a:gd name="connsiteX3" fmla="*/ 0 w 4180115"/>
              <a:gd name="connsiteY3" fmla="*/ 2460625 h 24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5" h="2460625">
                <a:moveTo>
                  <a:pt x="0" y="0"/>
                </a:moveTo>
                <a:lnTo>
                  <a:pt x="4180115" y="0"/>
                </a:lnTo>
                <a:lnTo>
                  <a:pt x="4180115" y="2460625"/>
                </a:lnTo>
                <a:lnTo>
                  <a:pt x="0" y="2460625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8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6C4A09-5F11-45DF-81C1-70261A625E3A}"/>
              </a:ext>
            </a:extLst>
          </p:cNvPr>
          <p:cNvSpPr/>
          <p:nvPr userDrawn="1"/>
        </p:nvSpPr>
        <p:spPr>
          <a:xfrm>
            <a:off x="0" y="3894434"/>
            <a:ext cx="12192000" cy="2963565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56C602F-C777-4EE3-82D5-6CFB2B762C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206" y="2329861"/>
            <a:ext cx="3981587" cy="4022532"/>
          </a:xfrm>
          <a:custGeom>
            <a:avLst/>
            <a:gdLst>
              <a:gd name="connsiteX0" fmla="*/ 2037174 w 3981587"/>
              <a:gd name="connsiteY0" fmla="*/ 1029439 h 4022532"/>
              <a:gd name="connsiteX1" fmla="*/ 1562260 w 3981587"/>
              <a:gd name="connsiteY1" fmla="*/ 1174460 h 4022532"/>
              <a:gd name="connsiteX2" fmla="*/ 1390457 w 3981587"/>
              <a:gd name="connsiteY2" fmla="*/ 1572939 h 4022532"/>
              <a:gd name="connsiteX3" fmla="*/ 1442717 w 3981587"/>
              <a:gd name="connsiteY3" fmla="*/ 1808108 h 4022532"/>
              <a:gd name="connsiteX4" fmla="*/ 1582511 w 3981587"/>
              <a:gd name="connsiteY4" fmla="*/ 1984483 h 4022532"/>
              <a:gd name="connsiteX5" fmla="*/ 1845116 w 3981587"/>
              <a:gd name="connsiteY5" fmla="*/ 2142570 h 4022532"/>
              <a:gd name="connsiteX6" fmla="*/ 2092700 w 3981587"/>
              <a:gd name="connsiteY6" fmla="*/ 2271913 h 4022532"/>
              <a:gd name="connsiteX7" fmla="*/ 2184808 w 3981587"/>
              <a:gd name="connsiteY7" fmla="*/ 2356180 h 4022532"/>
              <a:gd name="connsiteX8" fmla="*/ 2216162 w 3981587"/>
              <a:gd name="connsiteY8" fmla="*/ 2456128 h 4022532"/>
              <a:gd name="connsiteX9" fmla="*/ 2144957 w 3981587"/>
              <a:gd name="connsiteY9" fmla="*/ 2607681 h 4022532"/>
              <a:gd name="connsiteX10" fmla="*/ 1940490 w 3981587"/>
              <a:gd name="connsiteY10" fmla="*/ 2658631 h 4022532"/>
              <a:gd name="connsiteX11" fmla="*/ 1695523 w 3981587"/>
              <a:gd name="connsiteY11" fmla="*/ 2623359 h 4022532"/>
              <a:gd name="connsiteX12" fmla="*/ 1368247 w 3981587"/>
              <a:gd name="connsiteY12" fmla="*/ 2501854 h 4022532"/>
              <a:gd name="connsiteX13" fmla="*/ 1368247 w 3981587"/>
              <a:gd name="connsiteY13" fmla="*/ 2878123 h 4022532"/>
              <a:gd name="connsiteX14" fmla="*/ 1909137 w 3981587"/>
              <a:gd name="connsiteY14" fmla="*/ 2993093 h 4022532"/>
              <a:gd name="connsiteX15" fmla="*/ 2427163 w 3981587"/>
              <a:gd name="connsiteY15" fmla="*/ 2844153 h 4022532"/>
              <a:gd name="connsiteX16" fmla="*/ 2613339 w 3981587"/>
              <a:gd name="connsiteY16" fmla="*/ 2436528 h 4022532"/>
              <a:gd name="connsiteX17" fmla="*/ 2514043 w 3981587"/>
              <a:gd name="connsiteY17" fmla="*/ 2121014 h 4022532"/>
              <a:gd name="connsiteX18" fmla="*/ 2146920 w 3981587"/>
              <a:gd name="connsiteY18" fmla="*/ 1864287 h 4022532"/>
              <a:gd name="connsiteX19" fmla="*/ 1890193 w 3981587"/>
              <a:gd name="connsiteY19" fmla="*/ 1730369 h 4022532"/>
              <a:gd name="connsiteX20" fmla="*/ 1811150 w 3981587"/>
              <a:gd name="connsiteY20" fmla="*/ 1653287 h 4022532"/>
              <a:gd name="connsiteX21" fmla="*/ 1786325 w 3981587"/>
              <a:gd name="connsiteY21" fmla="*/ 1559873 h 4022532"/>
              <a:gd name="connsiteX22" fmla="*/ 1847729 w 3981587"/>
              <a:gd name="connsiteY22" fmla="*/ 1420080 h 4022532"/>
              <a:gd name="connsiteX23" fmla="*/ 2024108 w 3981587"/>
              <a:gd name="connsiteY23" fmla="*/ 1366513 h 4022532"/>
              <a:gd name="connsiteX24" fmla="*/ 2220737 w 3981587"/>
              <a:gd name="connsiteY24" fmla="*/ 1391336 h 4022532"/>
              <a:gd name="connsiteX25" fmla="*/ 2473542 w 3981587"/>
              <a:gd name="connsiteY25" fmla="*/ 1478871 h 4022532"/>
              <a:gd name="connsiteX26" fmla="*/ 2604192 w 3981587"/>
              <a:gd name="connsiteY26" fmla="*/ 1164007 h 4022532"/>
              <a:gd name="connsiteX27" fmla="*/ 2321336 w 3981587"/>
              <a:gd name="connsiteY27" fmla="*/ 1064715 h 4022532"/>
              <a:gd name="connsiteX28" fmla="*/ 2037174 w 3981587"/>
              <a:gd name="connsiteY28" fmla="*/ 1029439 h 4022532"/>
              <a:gd name="connsiteX29" fmla="*/ 0 w 3981587"/>
              <a:gd name="connsiteY29" fmla="*/ 0 h 4022532"/>
              <a:gd name="connsiteX30" fmla="*/ 3981587 w 3981587"/>
              <a:gd name="connsiteY30" fmla="*/ 0 h 4022532"/>
              <a:gd name="connsiteX31" fmla="*/ 3981587 w 3981587"/>
              <a:gd name="connsiteY31" fmla="*/ 4022532 h 4022532"/>
              <a:gd name="connsiteX32" fmla="*/ 0 w 3981587"/>
              <a:gd name="connsiteY32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1587" h="4022532">
                <a:moveTo>
                  <a:pt x="2037174" y="1029439"/>
                </a:moveTo>
                <a:cubicBezTo>
                  <a:pt x="1835102" y="1029439"/>
                  <a:pt x="1676796" y="1077777"/>
                  <a:pt x="1562260" y="1174460"/>
                </a:cubicBezTo>
                <a:cubicBezTo>
                  <a:pt x="1447725" y="1271140"/>
                  <a:pt x="1390457" y="1403966"/>
                  <a:pt x="1390457" y="1572939"/>
                </a:cubicBezTo>
                <a:cubicBezTo>
                  <a:pt x="1390457" y="1662652"/>
                  <a:pt x="1407877" y="1741040"/>
                  <a:pt x="1442717" y="1808108"/>
                </a:cubicBezTo>
                <a:cubicBezTo>
                  <a:pt x="1477558" y="1875173"/>
                  <a:pt x="1524154" y="1933964"/>
                  <a:pt x="1582511" y="1984483"/>
                </a:cubicBezTo>
                <a:cubicBezTo>
                  <a:pt x="1640867" y="2035002"/>
                  <a:pt x="1728404" y="2087697"/>
                  <a:pt x="1845116" y="2142570"/>
                </a:cubicBezTo>
                <a:cubicBezTo>
                  <a:pt x="1969670" y="2201797"/>
                  <a:pt x="2052196" y="2244910"/>
                  <a:pt x="2092700" y="2271913"/>
                </a:cubicBezTo>
                <a:cubicBezTo>
                  <a:pt x="2133201" y="2298912"/>
                  <a:pt x="2163901" y="2327003"/>
                  <a:pt x="2184808" y="2356180"/>
                </a:cubicBezTo>
                <a:cubicBezTo>
                  <a:pt x="2205712" y="2385359"/>
                  <a:pt x="2216162" y="2418676"/>
                  <a:pt x="2216162" y="2456128"/>
                </a:cubicBezTo>
                <a:cubicBezTo>
                  <a:pt x="2216162" y="2523193"/>
                  <a:pt x="2192428" y="2573711"/>
                  <a:pt x="2144957" y="2607681"/>
                </a:cubicBezTo>
                <a:cubicBezTo>
                  <a:pt x="2097490" y="2641650"/>
                  <a:pt x="2029333" y="2658631"/>
                  <a:pt x="1940490" y="2658631"/>
                </a:cubicBezTo>
                <a:cubicBezTo>
                  <a:pt x="1866459" y="2658631"/>
                  <a:pt x="1784801" y="2646875"/>
                  <a:pt x="1695523" y="2623359"/>
                </a:cubicBezTo>
                <a:cubicBezTo>
                  <a:pt x="1606245" y="2599840"/>
                  <a:pt x="1497155" y="2559339"/>
                  <a:pt x="1368247" y="2501854"/>
                </a:cubicBezTo>
                <a:lnTo>
                  <a:pt x="1368247" y="2878123"/>
                </a:lnTo>
                <a:cubicBezTo>
                  <a:pt x="1525025" y="2954770"/>
                  <a:pt x="1705323" y="2993093"/>
                  <a:pt x="1909137" y="2993093"/>
                </a:cubicBezTo>
                <a:cubicBezTo>
                  <a:pt x="2130371" y="2993093"/>
                  <a:pt x="2303045" y="2943449"/>
                  <a:pt x="2427163" y="2844153"/>
                </a:cubicBezTo>
                <a:cubicBezTo>
                  <a:pt x="2551278" y="2744861"/>
                  <a:pt x="2613339" y="2608987"/>
                  <a:pt x="2613339" y="2436528"/>
                </a:cubicBezTo>
                <a:cubicBezTo>
                  <a:pt x="2613339" y="2311978"/>
                  <a:pt x="2580240" y="2206804"/>
                  <a:pt x="2514043" y="2121014"/>
                </a:cubicBezTo>
                <a:cubicBezTo>
                  <a:pt x="2447849" y="2035219"/>
                  <a:pt x="2325472" y="1949643"/>
                  <a:pt x="2146920" y="1864287"/>
                </a:cubicBezTo>
                <a:cubicBezTo>
                  <a:pt x="2011913" y="1799832"/>
                  <a:pt x="1926339" y="1755195"/>
                  <a:pt x="1890193" y="1730369"/>
                </a:cubicBezTo>
                <a:cubicBezTo>
                  <a:pt x="1854046" y="1705547"/>
                  <a:pt x="1827696" y="1679854"/>
                  <a:pt x="1811150" y="1653287"/>
                </a:cubicBezTo>
                <a:cubicBezTo>
                  <a:pt x="1794601" y="1626723"/>
                  <a:pt x="1786325" y="1595584"/>
                  <a:pt x="1786325" y="1559873"/>
                </a:cubicBezTo>
                <a:cubicBezTo>
                  <a:pt x="1786325" y="1502387"/>
                  <a:pt x="1806793" y="1455791"/>
                  <a:pt x="1847729" y="1420080"/>
                </a:cubicBezTo>
                <a:cubicBezTo>
                  <a:pt x="1888669" y="1384369"/>
                  <a:pt x="1947460" y="1366513"/>
                  <a:pt x="2024108" y="1366513"/>
                </a:cubicBezTo>
                <a:cubicBezTo>
                  <a:pt x="2088560" y="1366513"/>
                  <a:pt x="2154104" y="1374786"/>
                  <a:pt x="2220737" y="1391336"/>
                </a:cubicBezTo>
                <a:cubicBezTo>
                  <a:pt x="2287366" y="1407885"/>
                  <a:pt x="2371637" y="1437065"/>
                  <a:pt x="2473542" y="1478871"/>
                </a:cubicBezTo>
                <a:lnTo>
                  <a:pt x="2604192" y="1164007"/>
                </a:lnTo>
                <a:cubicBezTo>
                  <a:pt x="2505770" y="1121329"/>
                  <a:pt x="2411485" y="1088231"/>
                  <a:pt x="2321336" y="1064715"/>
                </a:cubicBezTo>
                <a:cubicBezTo>
                  <a:pt x="2231187" y="1041195"/>
                  <a:pt x="2136466" y="1029439"/>
                  <a:pt x="2037174" y="1029439"/>
                </a:cubicBez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4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5611E0-8555-469F-B61B-4D7848CA51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5200" y="1417734"/>
            <a:ext cx="3981587" cy="4022532"/>
          </a:xfrm>
          <a:custGeom>
            <a:avLst/>
            <a:gdLst>
              <a:gd name="connsiteX0" fmla="*/ 697361 w 3981587"/>
              <a:gd name="connsiteY0" fmla="*/ 1056219 h 4022532"/>
              <a:gd name="connsiteX1" fmla="*/ 1184684 w 3981587"/>
              <a:gd name="connsiteY1" fmla="*/ 2966313 h 4022532"/>
              <a:gd name="connsiteX2" fmla="*/ 1644572 w 3981587"/>
              <a:gd name="connsiteY2" fmla="*/ 2966313 h 4022532"/>
              <a:gd name="connsiteX3" fmla="*/ 1901952 w 3981587"/>
              <a:gd name="connsiteY3" fmla="*/ 1965538 h 4022532"/>
              <a:gd name="connsiteX4" fmla="*/ 1950294 w 3981587"/>
              <a:gd name="connsiteY4" fmla="*/ 1742781 h 4022532"/>
              <a:gd name="connsiteX5" fmla="*/ 1989488 w 3981587"/>
              <a:gd name="connsiteY5" fmla="*/ 1516105 h 4022532"/>
              <a:gd name="connsiteX6" fmla="*/ 2029336 w 3981587"/>
              <a:gd name="connsiteY6" fmla="*/ 1741475 h 4022532"/>
              <a:gd name="connsiteX7" fmla="*/ 2078331 w 3981587"/>
              <a:gd name="connsiteY7" fmla="*/ 1962926 h 4022532"/>
              <a:gd name="connsiteX8" fmla="*/ 2337014 w 3981587"/>
              <a:gd name="connsiteY8" fmla="*/ 2966313 h 4022532"/>
              <a:gd name="connsiteX9" fmla="*/ 2798208 w 3981587"/>
              <a:gd name="connsiteY9" fmla="*/ 2966313 h 4022532"/>
              <a:gd name="connsiteX10" fmla="*/ 3284225 w 3981587"/>
              <a:gd name="connsiteY10" fmla="*/ 1056219 h 4022532"/>
              <a:gd name="connsiteX11" fmla="*/ 2885745 w 3981587"/>
              <a:gd name="connsiteY11" fmla="*/ 1056219 h 4022532"/>
              <a:gd name="connsiteX12" fmla="*/ 2642737 w 3981587"/>
              <a:gd name="connsiteY12" fmla="*/ 2098800 h 4022532"/>
              <a:gd name="connsiteX13" fmla="*/ 2590476 w 3981587"/>
              <a:gd name="connsiteY13" fmla="*/ 2345077 h 4022532"/>
              <a:gd name="connsiteX14" fmla="*/ 2548669 w 3981587"/>
              <a:gd name="connsiteY14" fmla="*/ 2599187 h 4022532"/>
              <a:gd name="connsiteX15" fmla="*/ 2506862 w 3981587"/>
              <a:gd name="connsiteY15" fmla="*/ 2345730 h 4022532"/>
              <a:gd name="connsiteX16" fmla="*/ 2461133 w 3981587"/>
              <a:gd name="connsiteY16" fmla="*/ 2126238 h 4022532"/>
              <a:gd name="connsiteX17" fmla="*/ 2182849 w 3981587"/>
              <a:gd name="connsiteY17" fmla="*/ 1056219 h 4022532"/>
              <a:gd name="connsiteX18" fmla="*/ 1800043 w 3981587"/>
              <a:gd name="connsiteY18" fmla="*/ 1056219 h 4022532"/>
              <a:gd name="connsiteX19" fmla="*/ 1521763 w 3981587"/>
              <a:gd name="connsiteY19" fmla="*/ 2126238 h 4022532"/>
              <a:gd name="connsiteX20" fmla="*/ 1468849 w 3981587"/>
              <a:gd name="connsiteY20" fmla="*/ 2368593 h 4022532"/>
              <a:gd name="connsiteX21" fmla="*/ 1432920 w 3981587"/>
              <a:gd name="connsiteY21" fmla="*/ 2599187 h 4022532"/>
              <a:gd name="connsiteX22" fmla="*/ 1340159 w 3981587"/>
              <a:gd name="connsiteY22" fmla="*/ 2098800 h 4022532"/>
              <a:gd name="connsiteX23" fmla="*/ 1095845 w 3981587"/>
              <a:gd name="connsiteY23" fmla="*/ 1056219 h 4022532"/>
              <a:gd name="connsiteX24" fmla="*/ 0 w 3981587"/>
              <a:gd name="connsiteY24" fmla="*/ 0 h 4022532"/>
              <a:gd name="connsiteX25" fmla="*/ 3981587 w 3981587"/>
              <a:gd name="connsiteY25" fmla="*/ 0 h 4022532"/>
              <a:gd name="connsiteX26" fmla="*/ 3981587 w 3981587"/>
              <a:gd name="connsiteY26" fmla="*/ 4022532 h 4022532"/>
              <a:gd name="connsiteX27" fmla="*/ 0 w 3981587"/>
              <a:gd name="connsiteY27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81587" h="4022532">
                <a:moveTo>
                  <a:pt x="697361" y="1056219"/>
                </a:moveTo>
                <a:lnTo>
                  <a:pt x="1184684" y="2966313"/>
                </a:lnTo>
                <a:lnTo>
                  <a:pt x="1644572" y="2966313"/>
                </a:lnTo>
                <a:lnTo>
                  <a:pt x="1901952" y="1965538"/>
                </a:lnTo>
                <a:cubicBezTo>
                  <a:pt x="1913276" y="1921119"/>
                  <a:pt x="1929390" y="1846867"/>
                  <a:pt x="1950294" y="1742781"/>
                </a:cubicBezTo>
                <a:cubicBezTo>
                  <a:pt x="1971197" y="1638699"/>
                  <a:pt x="1984260" y="1563141"/>
                  <a:pt x="1989488" y="1516105"/>
                </a:cubicBezTo>
                <a:cubicBezTo>
                  <a:pt x="1992972" y="1554429"/>
                  <a:pt x="2006255" y="1629552"/>
                  <a:pt x="2029336" y="1741475"/>
                </a:cubicBezTo>
                <a:cubicBezTo>
                  <a:pt x="2052417" y="1853398"/>
                  <a:pt x="2068748" y="1927215"/>
                  <a:pt x="2078331" y="1962926"/>
                </a:cubicBezTo>
                <a:lnTo>
                  <a:pt x="2337014" y="2966313"/>
                </a:lnTo>
                <a:lnTo>
                  <a:pt x="2798208" y="2966313"/>
                </a:lnTo>
                <a:lnTo>
                  <a:pt x="3284225" y="1056219"/>
                </a:lnTo>
                <a:lnTo>
                  <a:pt x="2885745" y="1056219"/>
                </a:lnTo>
                <a:lnTo>
                  <a:pt x="2642737" y="2098800"/>
                </a:lnTo>
                <a:cubicBezTo>
                  <a:pt x="2627058" y="2161514"/>
                  <a:pt x="2609638" y="2243604"/>
                  <a:pt x="2590476" y="2345077"/>
                </a:cubicBezTo>
                <a:cubicBezTo>
                  <a:pt x="2571314" y="2446546"/>
                  <a:pt x="2557377" y="2531252"/>
                  <a:pt x="2548669" y="2599187"/>
                </a:cubicBezTo>
                <a:cubicBezTo>
                  <a:pt x="2539086" y="2528639"/>
                  <a:pt x="2525153" y="2444151"/>
                  <a:pt x="2506862" y="2345730"/>
                </a:cubicBezTo>
                <a:cubicBezTo>
                  <a:pt x="2488571" y="2247305"/>
                  <a:pt x="2473328" y="2174141"/>
                  <a:pt x="2461133" y="2126238"/>
                </a:cubicBezTo>
                <a:lnTo>
                  <a:pt x="2182849" y="1056219"/>
                </a:lnTo>
                <a:lnTo>
                  <a:pt x="1800043" y="1056219"/>
                </a:lnTo>
                <a:lnTo>
                  <a:pt x="1521763" y="2126238"/>
                </a:lnTo>
                <a:cubicBezTo>
                  <a:pt x="1505214" y="2183724"/>
                  <a:pt x="1487576" y="2264507"/>
                  <a:pt x="1468849" y="2368593"/>
                </a:cubicBezTo>
                <a:cubicBezTo>
                  <a:pt x="1450123" y="2472678"/>
                  <a:pt x="1438145" y="2549543"/>
                  <a:pt x="1432920" y="2599187"/>
                </a:cubicBezTo>
                <a:cubicBezTo>
                  <a:pt x="1413758" y="2458088"/>
                  <a:pt x="1382837" y="2291292"/>
                  <a:pt x="1340159" y="2098800"/>
                </a:cubicBezTo>
                <a:lnTo>
                  <a:pt x="1095845" y="1056219"/>
                </a:ln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43564DF-FD1B-42CD-B9FB-E24DDAD225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1048" y="1052220"/>
            <a:ext cx="4000499" cy="4753558"/>
          </a:xfrm>
          <a:custGeom>
            <a:avLst/>
            <a:gdLst>
              <a:gd name="connsiteX0" fmla="*/ 0 w 3378200"/>
              <a:gd name="connsiteY0" fmla="*/ 0 h 3505200"/>
              <a:gd name="connsiteX1" fmla="*/ 3378200 w 3378200"/>
              <a:gd name="connsiteY1" fmla="*/ 0 h 3505200"/>
              <a:gd name="connsiteX2" fmla="*/ 3378200 w 3378200"/>
              <a:gd name="connsiteY2" fmla="*/ 3505200 h 3505200"/>
              <a:gd name="connsiteX3" fmla="*/ 0 w 33782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00" h="3505200">
                <a:moveTo>
                  <a:pt x="0" y="0"/>
                </a:moveTo>
                <a:lnTo>
                  <a:pt x="3378200" y="0"/>
                </a:lnTo>
                <a:lnTo>
                  <a:pt x="3378200" y="3505200"/>
                </a:lnTo>
                <a:lnTo>
                  <a:pt x="0" y="35052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5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9EDDAC-F4A6-4CAE-822E-439FBF925D26}"/>
              </a:ext>
            </a:extLst>
          </p:cNvPr>
          <p:cNvSpPr/>
          <p:nvPr userDrawn="1"/>
        </p:nvSpPr>
        <p:spPr>
          <a:xfrm>
            <a:off x="10029371" y="0"/>
            <a:ext cx="2162628" cy="6858000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671C84-DA4B-4DAF-8A33-DE8B0CD0C6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88038" y="1871663"/>
            <a:ext cx="3981587" cy="4022532"/>
          </a:xfrm>
          <a:custGeom>
            <a:avLst/>
            <a:gdLst>
              <a:gd name="connsiteX0" fmla="*/ 1993408 w 3981587"/>
              <a:gd name="connsiteY0" fmla="*/ 1365208 h 4022532"/>
              <a:gd name="connsiteX1" fmla="*/ 2475506 w 3981587"/>
              <a:gd name="connsiteY1" fmla="*/ 2010615 h 4022532"/>
              <a:gd name="connsiteX2" fmla="*/ 1990796 w 3981587"/>
              <a:gd name="connsiteY2" fmla="*/ 2654713 h 4022532"/>
              <a:gd name="connsiteX3" fmla="*/ 1627588 w 3981587"/>
              <a:gd name="connsiteY3" fmla="*/ 2492707 h 4022532"/>
              <a:gd name="connsiteX4" fmla="*/ 1506083 w 3981587"/>
              <a:gd name="connsiteY4" fmla="*/ 2010615 h 4022532"/>
              <a:gd name="connsiteX5" fmla="*/ 1628895 w 3981587"/>
              <a:gd name="connsiteY5" fmla="*/ 1527867 h 4022532"/>
              <a:gd name="connsiteX6" fmla="*/ 1993408 w 3981587"/>
              <a:gd name="connsiteY6" fmla="*/ 1365208 h 4022532"/>
              <a:gd name="connsiteX7" fmla="*/ 1993407 w 3981587"/>
              <a:gd name="connsiteY7" fmla="*/ 1028133 h 4022532"/>
              <a:gd name="connsiteX8" fmla="*/ 1317293 w 3981587"/>
              <a:gd name="connsiteY8" fmla="*/ 1279630 h 4022532"/>
              <a:gd name="connsiteX9" fmla="*/ 1081473 w 3981587"/>
              <a:gd name="connsiteY9" fmla="*/ 2007998 h 4022532"/>
              <a:gd name="connsiteX10" fmla="*/ 1316640 w 3981587"/>
              <a:gd name="connsiteY10" fmla="*/ 2739636 h 4022532"/>
              <a:gd name="connsiteX11" fmla="*/ 1990795 w 3981587"/>
              <a:gd name="connsiteY11" fmla="*/ 2994399 h 4022532"/>
              <a:gd name="connsiteX12" fmla="*/ 2664946 w 3981587"/>
              <a:gd name="connsiteY12" fmla="*/ 2739636 h 4022532"/>
              <a:gd name="connsiteX13" fmla="*/ 2900113 w 3981587"/>
              <a:gd name="connsiteY13" fmla="*/ 2010614 h 4022532"/>
              <a:gd name="connsiteX14" fmla="*/ 2666906 w 3981587"/>
              <a:gd name="connsiteY14" fmla="*/ 1281590 h 4022532"/>
              <a:gd name="connsiteX15" fmla="*/ 1993407 w 3981587"/>
              <a:gd name="connsiteY15" fmla="*/ 1028133 h 4022532"/>
              <a:gd name="connsiteX16" fmla="*/ 0 w 3981587"/>
              <a:gd name="connsiteY16" fmla="*/ 0 h 4022532"/>
              <a:gd name="connsiteX17" fmla="*/ 3981587 w 3981587"/>
              <a:gd name="connsiteY17" fmla="*/ 0 h 4022532"/>
              <a:gd name="connsiteX18" fmla="*/ 3981587 w 3981587"/>
              <a:gd name="connsiteY18" fmla="*/ 4022532 h 4022532"/>
              <a:gd name="connsiteX19" fmla="*/ 0 w 3981587"/>
              <a:gd name="connsiteY19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1587" h="4022532">
                <a:moveTo>
                  <a:pt x="1993408" y="1365208"/>
                </a:moveTo>
                <a:cubicBezTo>
                  <a:pt x="2314806" y="1365208"/>
                  <a:pt x="2475506" y="1580341"/>
                  <a:pt x="2475506" y="2010615"/>
                </a:cubicBezTo>
                <a:cubicBezTo>
                  <a:pt x="2475506" y="2440015"/>
                  <a:pt x="2313935" y="2654713"/>
                  <a:pt x="1990796" y="2654713"/>
                </a:cubicBezTo>
                <a:cubicBezTo>
                  <a:pt x="1829660" y="2654713"/>
                  <a:pt x="1708590" y="2600711"/>
                  <a:pt x="1627588" y="2492707"/>
                </a:cubicBezTo>
                <a:cubicBezTo>
                  <a:pt x="1546587" y="2384707"/>
                  <a:pt x="1506083" y="2224007"/>
                  <a:pt x="1506083" y="2010615"/>
                </a:cubicBezTo>
                <a:cubicBezTo>
                  <a:pt x="1506083" y="1797220"/>
                  <a:pt x="1547022" y="1636303"/>
                  <a:pt x="1628895" y="1527867"/>
                </a:cubicBezTo>
                <a:cubicBezTo>
                  <a:pt x="1710767" y="1419428"/>
                  <a:pt x="1832273" y="1365208"/>
                  <a:pt x="1993408" y="1365208"/>
                </a:cubicBezTo>
                <a:close/>
                <a:moveTo>
                  <a:pt x="1993407" y="1028133"/>
                </a:moveTo>
                <a:cubicBezTo>
                  <a:pt x="1699881" y="1028133"/>
                  <a:pt x="1474510" y="1111964"/>
                  <a:pt x="1317293" y="1279630"/>
                </a:cubicBezTo>
                <a:cubicBezTo>
                  <a:pt x="1160080" y="1447297"/>
                  <a:pt x="1081473" y="1690086"/>
                  <a:pt x="1081473" y="2007998"/>
                </a:cubicBezTo>
                <a:cubicBezTo>
                  <a:pt x="1081473" y="2325911"/>
                  <a:pt x="1159862" y="2569792"/>
                  <a:pt x="1316640" y="2739636"/>
                </a:cubicBezTo>
                <a:cubicBezTo>
                  <a:pt x="1473422" y="2909479"/>
                  <a:pt x="1698139" y="2994399"/>
                  <a:pt x="1990795" y="2994399"/>
                </a:cubicBezTo>
                <a:cubicBezTo>
                  <a:pt x="2283448" y="2994399"/>
                  <a:pt x="2508165" y="2909479"/>
                  <a:pt x="2664946" y="2739636"/>
                </a:cubicBezTo>
                <a:cubicBezTo>
                  <a:pt x="2821724" y="2569792"/>
                  <a:pt x="2900113" y="2326785"/>
                  <a:pt x="2900113" y="2010614"/>
                </a:cubicBezTo>
                <a:cubicBezTo>
                  <a:pt x="2900113" y="1693569"/>
                  <a:pt x="2822377" y="1450562"/>
                  <a:pt x="2666906" y="1281590"/>
                </a:cubicBezTo>
                <a:cubicBezTo>
                  <a:pt x="2511434" y="1112617"/>
                  <a:pt x="2286931" y="1028133"/>
                  <a:pt x="1993407" y="1028133"/>
                </a:cubicBez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0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F79643-1F1A-409D-ADB8-A9239037865F}"/>
              </a:ext>
            </a:extLst>
          </p:cNvPr>
          <p:cNvSpPr/>
          <p:nvPr userDrawn="1"/>
        </p:nvSpPr>
        <p:spPr>
          <a:xfrm>
            <a:off x="0" y="1296125"/>
            <a:ext cx="12192000" cy="3203458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0B8B53-84B5-4AFC-BDF1-A8E8478D0C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275" y="890588"/>
            <a:ext cx="3981587" cy="4022532"/>
          </a:xfrm>
          <a:custGeom>
            <a:avLst/>
            <a:gdLst>
              <a:gd name="connsiteX0" fmla="*/ 1269606 w 3981587"/>
              <a:gd name="connsiteY0" fmla="*/ 1056218 h 4022532"/>
              <a:gd name="connsiteX1" fmla="*/ 1269606 w 3981587"/>
              <a:gd name="connsiteY1" fmla="*/ 1393293 h 4022532"/>
              <a:gd name="connsiteX2" fmla="*/ 1788286 w 3981587"/>
              <a:gd name="connsiteY2" fmla="*/ 1393293 h 4022532"/>
              <a:gd name="connsiteX3" fmla="*/ 1788286 w 3981587"/>
              <a:gd name="connsiteY3" fmla="*/ 2966314 h 4022532"/>
              <a:gd name="connsiteX4" fmla="*/ 2193300 w 3981587"/>
              <a:gd name="connsiteY4" fmla="*/ 2966314 h 4022532"/>
              <a:gd name="connsiteX5" fmla="*/ 2193300 w 3981587"/>
              <a:gd name="connsiteY5" fmla="*/ 1393293 h 4022532"/>
              <a:gd name="connsiteX6" fmla="*/ 2711980 w 3981587"/>
              <a:gd name="connsiteY6" fmla="*/ 1393293 h 4022532"/>
              <a:gd name="connsiteX7" fmla="*/ 2711980 w 3981587"/>
              <a:gd name="connsiteY7" fmla="*/ 1056218 h 4022532"/>
              <a:gd name="connsiteX8" fmla="*/ 0 w 3981587"/>
              <a:gd name="connsiteY8" fmla="*/ 0 h 4022532"/>
              <a:gd name="connsiteX9" fmla="*/ 3981587 w 3981587"/>
              <a:gd name="connsiteY9" fmla="*/ 0 h 4022532"/>
              <a:gd name="connsiteX10" fmla="*/ 3981587 w 3981587"/>
              <a:gd name="connsiteY10" fmla="*/ 4022532 h 4022532"/>
              <a:gd name="connsiteX11" fmla="*/ 0 w 3981587"/>
              <a:gd name="connsiteY11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81587" h="4022532">
                <a:moveTo>
                  <a:pt x="1269606" y="1056218"/>
                </a:moveTo>
                <a:lnTo>
                  <a:pt x="1269606" y="1393293"/>
                </a:lnTo>
                <a:lnTo>
                  <a:pt x="1788286" y="1393293"/>
                </a:lnTo>
                <a:lnTo>
                  <a:pt x="1788286" y="2966314"/>
                </a:lnTo>
                <a:lnTo>
                  <a:pt x="2193300" y="2966314"/>
                </a:lnTo>
                <a:lnTo>
                  <a:pt x="2193300" y="1393293"/>
                </a:lnTo>
                <a:lnTo>
                  <a:pt x="2711980" y="1393293"/>
                </a:lnTo>
                <a:lnTo>
                  <a:pt x="2711980" y="1056218"/>
                </a:ln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3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4DDDBBB-7987-4016-A2EE-F2EFB3569E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6550" y="1614941"/>
            <a:ext cx="2628900" cy="3675063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0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500D6CF-F3A0-4FFD-AA21-CB4531266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49713" y="3687525"/>
            <a:ext cx="4092574" cy="2605087"/>
          </a:xfrm>
          <a:custGeom>
            <a:avLst/>
            <a:gdLst>
              <a:gd name="connsiteX0" fmla="*/ 0 w 3608558"/>
              <a:gd name="connsiteY0" fmla="*/ 0 h 2295238"/>
              <a:gd name="connsiteX1" fmla="*/ 3608558 w 3608558"/>
              <a:gd name="connsiteY1" fmla="*/ 0 h 2295238"/>
              <a:gd name="connsiteX2" fmla="*/ 3608558 w 3608558"/>
              <a:gd name="connsiteY2" fmla="*/ 2295238 h 2295238"/>
              <a:gd name="connsiteX3" fmla="*/ 0 w 3608558"/>
              <a:gd name="connsiteY3" fmla="*/ 2295238 h 22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558" h="2295238">
                <a:moveTo>
                  <a:pt x="0" y="0"/>
                </a:moveTo>
                <a:lnTo>
                  <a:pt x="3608558" y="0"/>
                </a:lnTo>
                <a:lnTo>
                  <a:pt x="3608558" y="2295238"/>
                </a:lnTo>
                <a:lnTo>
                  <a:pt x="0" y="229523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1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50">
            <a:extLst>
              <a:ext uri="{FF2B5EF4-FFF2-40B4-BE49-F238E27FC236}">
                <a16:creationId xmlns:a16="http://schemas.microsoft.com/office/drawing/2014/main" id="{3E83ADCC-0C39-4A29-809F-74B2CF12D7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19643" y="1708326"/>
            <a:ext cx="2077816" cy="4116390"/>
          </a:xfrm>
          <a:custGeom>
            <a:avLst/>
            <a:gdLst>
              <a:gd name="connsiteX0" fmla="*/ 273059 w 2476500"/>
              <a:gd name="connsiteY0" fmla="*/ 0 h 5362575"/>
              <a:gd name="connsiteX1" fmla="*/ 2203441 w 2476500"/>
              <a:gd name="connsiteY1" fmla="*/ 0 h 5362575"/>
              <a:gd name="connsiteX2" fmla="*/ 2476500 w 2476500"/>
              <a:gd name="connsiteY2" fmla="*/ 273059 h 5362575"/>
              <a:gd name="connsiteX3" fmla="*/ 2476500 w 2476500"/>
              <a:gd name="connsiteY3" fmla="*/ 5089516 h 5362575"/>
              <a:gd name="connsiteX4" fmla="*/ 2203441 w 2476500"/>
              <a:gd name="connsiteY4" fmla="*/ 5362575 h 5362575"/>
              <a:gd name="connsiteX5" fmla="*/ 273059 w 2476500"/>
              <a:gd name="connsiteY5" fmla="*/ 5362575 h 5362575"/>
              <a:gd name="connsiteX6" fmla="*/ 0 w 2476500"/>
              <a:gd name="connsiteY6" fmla="*/ 5089516 h 5362575"/>
              <a:gd name="connsiteX7" fmla="*/ 0 w 2476500"/>
              <a:gd name="connsiteY7" fmla="*/ 273059 h 5362575"/>
              <a:gd name="connsiteX8" fmla="*/ 273059 w 2476500"/>
              <a:gd name="connsiteY8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5362575">
                <a:moveTo>
                  <a:pt x="273059" y="0"/>
                </a:moveTo>
                <a:lnTo>
                  <a:pt x="2203441" y="0"/>
                </a:lnTo>
                <a:cubicBezTo>
                  <a:pt x="2354247" y="0"/>
                  <a:pt x="2476500" y="122253"/>
                  <a:pt x="2476500" y="273059"/>
                </a:cubicBezTo>
                <a:lnTo>
                  <a:pt x="2476500" y="5089516"/>
                </a:lnTo>
                <a:cubicBezTo>
                  <a:pt x="2476500" y="5240322"/>
                  <a:pt x="2354247" y="5362575"/>
                  <a:pt x="2203441" y="5362575"/>
                </a:cubicBezTo>
                <a:lnTo>
                  <a:pt x="273059" y="5362575"/>
                </a:lnTo>
                <a:cubicBezTo>
                  <a:pt x="122253" y="5362575"/>
                  <a:pt x="0" y="5240322"/>
                  <a:pt x="0" y="5089516"/>
                </a:cubicBezTo>
                <a:lnTo>
                  <a:pt x="0" y="273059"/>
                </a:lnTo>
                <a:cubicBezTo>
                  <a:pt x="0" y="122253"/>
                  <a:pt x="122253" y="0"/>
                  <a:pt x="273059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/>
          </a:p>
        </p:txBody>
      </p:sp>
      <p:sp>
        <p:nvSpPr>
          <p:cNvPr id="35" name="Picture Placeholder 50">
            <a:extLst>
              <a:ext uri="{FF2B5EF4-FFF2-40B4-BE49-F238E27FC236}">
                <a16:creationId xmlns:a16="http://schemas.microsoft.com/office/drawing/2014/main" id="{CA7EF1CE-0650-4CC0-B156-0FE54E100E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8089" y="1057860"/>
            <a:ext cx="2077816" cy="4116391"/>
          </a:xfrm>
          <a:custGeom>
            <a:avLst/>
            <a:gdLst>
              <a:gd name="connsiteX0" fmla="*/ 273059 w 2476500"/>
              <a:gd name="connsiteY0" fmla="*/ 0 h 5362575"/>
              <a:gd name="connsiteX1" fmla="*/ 2203441 w 2476500"/>
              <a:gd name="connsiteY1" fmla="*/ 0 h 5362575"/>
              <a:gd name="connsiteX2" fmla="*/ 2476500 w 2476500"/>
              <a:gd name="connsiteY2" fmla="*/ 273059 h 5362575"/>
              <a:gd name="connsiteX3" fmla="*/ 2476500 w 2476500"/>
              <a:gd name="connsiteY3" fmla="*/ 5089516 h 5362575"/>
              <a:gd name="connsiteX4" fmla="*/ 2203441 w 2476500"/>
              <a:gd name="connsiteY4" fmla="*/ 5362575 h 5362575"/>
              <a:gd name="connsiteX5" fmla="*/ 273059 w 2476500"/>
              <a:gd name="connsiteY5" fmla="*/ 5362575 h 5362575"/>
              <a:gd name="connsiteX6" fmla="*/ 0 w 2476500"/>
              <a:gd name="connsiteY6" fmla="*/ 5089516 h 5362575"/>
              <a:gd name="connsiteX7" fmla="*/ 0 w 2476500"/>
              <a:gd name="connsiteY7" fmla="*/ 273059 h 5362575"/>
              <a:gd name="connsiteX8" fmla="*/ 273059 w 2476500"/>
              <a:gd name="connsiteY8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5362575">
                <a:moveTo>
                  <a:pt x="273059" y="0"/>
                </a:moveTo>
                <a:lnTo>
                  <a:pt x="2203441" y="0"/>
                </a:lnTo>
                <a:cubicBezTo>
                  <a:pt x="2354247" y="0"/>
                  <a:pt x="2476500" y="122253"/>
                  <a:pt x="2476500" y="273059"/>
                </a:cubicBezTo>
                <a:lnTo>
                  <a:pt x="2476500" y="5089516"/>
                </a:lnTo>
                <a:cubicBezTo>
                  <a:pt x="2476500" y="5240322"/>
                  <a:pt x="2354247" y="5362575"/>
                  <a:pt x="2203441" y="5362575"/>
                </a:cubicBezTo>
                <a:lnTo>
                  <a:pt x="273059" y="5362575"/>
                </a:lnTo>
                <a:cubicBezTo>
                  <a:pt x="122253" y="5362575"/>
                  <a:pt x="0" y="5240322"/>
                  <a:pt x="0" y="5089516"/>
                </a:cubicBezTo>
                <a:lnTo>
                  <a:pt x="0" y="273059"/>
                </a:lnTo>
                <a:cubicBezTo>
                  <a:pt x="0" y="122253"/>
                  <a:pt x="122253" y="0"/>
                  <a:pt x="273059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809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6A02C4-A067-47F8-92F0-7CFC06314FC5}"/>
              </a:ext>
            </a:extLst>
          </p:cNvPr>
          <p:cNvSpPr/>
          <p:nvPr userDrawn="1"/>
        </p:nvSpPr>
        <p:spPr>
          <a:xfrm>
            <a:off x="0" y="4391025"/>
            <a:ext cx="12192000" cy="2466974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8673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EA85AB-5EF3-41B6-8ED8-3BF24A8CC311}"/>
              </a:ext>
            </a:extLst>
          </p:cNvPr>
          <p:cNvSpPr/>
          <p:nvPr userDrawn="1"/>
        </p:nvSpPr>
        <p:spPr>
          <a:xfrm>
            <a:off x="0" y="2410612"/>
            <a:ext cx="12192000" cy="2466974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084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CD49B-4FC6-4E23-A180-96D6C83332E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7476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7CF878-48FB-4A0A-85B5-B7196C758087}"/>
              </a:ext>
            </a:extLst>
          </p:cNvPr>
          <p:cNvSpPr/>
          <p:nvPr userDrawn="1"/>
        </p:nvSpPr>
        <p:spPr>
          <a:xfrm>
            <a:off x="7529169" y="0"/>
            <a:ext cx="4662829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8930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2B03B9-3AB5-479B-9069-11693703B1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939110"/>
            <a:ext cx="5082409" cy="3263874"/>
          </a:xfrm>
          <a:custGeom>
            <a:avLst/>
            <a:gdLst>
              <a:gd name="connsiteX0" fmla="*/ 0 w 6095999"/>
              <a:gd name="connsiteY0" fmla="*/ 0 h 3370163"/>
              <a:gd name="connsiteX1" fmla="*/ 6095999 w 6095999"/>
              <a:gd name="connsiteY1" fmla="*/ 0 h 3370163"/>
              <a:gd name="connsiteX2" fmla="*/ 6095999 w 6095999"/>
              <a:gd name="connsiteY2" fmla="*/ 3370163 h 3370163"/>
              <a:gd name="connsiteX3" fmla="*/ 0 w 6095999"/>
              <a:gd name="connsiteY3" fmla="*/ 3370163 h 337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3370163">
                <a:moveTo>
                  <a:pt x="0" y="0"/>
                </a:moveTo>
                <a:lnTo>
                  <a:pt x="6095999" y="0"/>
                </a:lnTo>
                <a:lnTo>
                  <a:pt x="6095999" y="3370163"/>
                </a:lnTo>
                <a:lnTo>
                  <a:pt x="0" y="3370163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F16DDF0-D34C-4037-B474-BC71F460FD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0" y="838200"/>
            <a:ext cx="4191000" cy="5029181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15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8430CE8-D3B5-452B-BB76-1E22D6AE7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792537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9C783048-CCE3-491F-8D83-F53C1A31F5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4114800" cy="6858000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858000">
                <a:moveTo>
                  <a:pt x="0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A60A548-E276-4BF7-9CB1-FA1695EE64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1461" y="1413125"/>
            <a:ext cx="3857172" cy="4505324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3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2">
            <a:extLst>
              <a:ext uri="{FF2B5EF4-FFF2-40B4-BE49-F238E27FC236}">
                <a16:creationId xmlns:a16="http://schemas.microsoft.com/office/drawing/2014/main" id="{A2D926BC-09FB-4AB3-9327-B62E5D33A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6949" y="-1"/>
            <a:ext cx="8655051" cy="3429001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42">
            <a:extLst>
              <a:ext uri="{FF2B5EF4-FFF2-40B4-BE49-F238E27FC236}">
                <a16:creationId xmlns:a16="http://schemas.microsoft.com/office/drawing/2014/main" id="{C62EBF3A-959D-44C5-86E8-23C015282E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36949" cy="5529263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6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8225025-9C48-4D44-A15E-45E141E2E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8825" y="1287463"/>
            <a:ext cx="3436709" cy="34417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078A86-31F7-402D-A02B-CFBB80BEF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534" y="3812739"/>
            <a:ext cx="2916466" cy="2141974"/>
          </a:xfrm>
          <a:custGeom>
            <a:avLst/>
            <a:gdLst>
              <a:gd name="connsiteX0" fmla="*/ 0 w 2916466"/>
              <a:gd name="connsiteY0" fmla="*/ 0 h 1314207"/>
              <a:gd name="connsiteX1" fmla="*/ 2916466 w 2916466"/>
              <a:gd name="connsiteY1" fmla="*/ 0 h 1314207"/>
              <a:gd name="connsiteX2" fmla="*/ 2916466 w 2916466"/>
              <a:gd name="connsiteY2" fmla="*/ 1314207 h 1314207"/>
              <a:gd name="connsiteX3" fmla="*/ 0 w 2916466"/>
              <a:gd name="connsiteY3" fmla="*/ 1314207 h 13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466" h="1314207">
                <a:moveTo>
                  <a:pt x="0" y="0"/>
                </a:moveTo>
                <a:lnTo>
                  <a:pt x="2916466" y="0"/>
                </a:lnTo>
                <a:lnTo>
                  <a:pt x="2916466" y="1314207"/>
                </a:lnTo>
                <a:lnTo>
                  <a:pt x="0" y="131420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9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8B0165-AFAA-4DF4-B7A1-B6580B1361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49734"/>
            <a:ext cx="3178628" cy="4574247"/>
          </a:xfrm>
          <a:custGeom>
            <a:avLst/>
            <a:gdLst>
              <a:gd name="connsiteX0" fmla="*/ 0 w 3610008"/>
              <a:gd name="connsiteY0" fmla="*/ 0 h 2910361"/>
              <a:gd name="connsiteX1" fmla="*/ 3610008 w 3610008"/>
              <a:gd name="connsiteY1" fmla="*/ 0 h 2910361"/>
              <a:gd name="connsiteX2" fmla="*/ 3610008 w 3610008"/>
              <a:gd name="connsiteY2" fmla="*/ 2910361 h 2910361"/>
              <a:gd name="connsiteX3" fmla="*/ 0 w 3610008"/>
              <a:gd name="connsiteY3" fmla="*/ 2910361 h 291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0008" h="2910361">
                <a:moveTo>
                  <a:pt x="0" y="0"/>
                </a:moveTo>
                <a:lnTo>
                  <a:pt x="3610008" y="0"/>
                </a:lnTo>
                <a:lnTo>
                  <a:pt x="3610008" y="2910361"/>
                </a:lnTo>
                <a:lnTo>
                  <a:pt x="0" y="2910361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42">
            <a:extLst>
              <a:ext uri="{FF2B5EF4-FFF2-40B4-BE49-F238E27FC236}">
                <a16:creationId xmlns:a16="http://schemas.microsoft.com/office/drawing/2014/main" id="{059400F5-859D-4AB9-949F-708CCD481E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8057" y="-1"/>
            <a:ext cx="4513943" cy="6858001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64674B-0CCF-4531-A68C-815F17BC8CC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0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74" r:id="rId3"/>
    <p:sldLayoutId id="2147483742" r:id="rId4"/>
    <p:sldLayoutId id="2147483747" r:id="rId5"/>
    <p:sldLayoutId id="2147483743" r:id="rId6"/>
    <p:sldLayoutId id="2147483745" r:id="rId7"/>
    <p:sldLayoutId id="2147483744" r:id="rId8"/>
    <p:sldLayoutId id="2147483773" r:id="rId9"/>
    <p:sldLayoutId id="2147483746" r:id="rId10"/>
    <p:sldLayoutId id="2147483748" r:id="rId11"/>
    <p:sldLayoutId id="2147483775" r:id="rId12"/>
    <p:sldLayoutId id="2147483776" r:id="rId13"/>
    <p:sldLayoutId id="2147483752" r:id="rId14"/>
    <p:sldLayoutId id="2147483750" r:id="rId15"/>
    <p:sldLayoutId id="2147483751" r:id="rId16"/>
    <p:sldLayoutId id="2147483755" r:id="rId17"/>
    <p:sldLayoutId id="2147483756" r:id="rId18"/>
    <p:sldLayoutId id="2147483783" r:id="rId19"/>
    <p:sldLayoutId id="2147483753" r:id="rId20"/>
    <p:sldLayoutId id="2147483754" r:id="rId21"/>
    <p:sldLayoutId id="2147483782" r:id="rId22"/>
    <p:sldLayoutId id="2147483769" r:id="rId23"/>
    <p:sldLayoutId id="2147483764" r:id="rId24"/>
    <p:sldLayoutId id="2147483771" r:id="rId25"/>
    <p:sldLayoutId id="2147483770" r:id="rId26"/>
    <p:sldLayoutId id="2147483740" r:id="rId27"/>
    <p:sldLayoutId id="2147483777" r:id="rId28"/>
    <p:sldLayoutId id="2147483778" r:id="rId29"/>
    <p:sldLayoutId id="2147483779" r:id="rId30"/>
    <p:sldLayoutId id="2147483780" r:id="rId31"/>
    <p:sldLayoutId id="2147483761" r:id="rId32"/>
    <p:sldLayoutId id="2147483763" r:id="rId33"/>
    <p:sldLayoutId id="2147483762" r:id="rId34"/>
    <p:sldLayoutId id="2147483784" r:id="rId35"/>
    <p:sldLayoutId id="2147483785" r:id="rId36"/>
    <p:sldLayoutId id="2147483786" r:id="rId37"/>
    <p:sldLayoutId id="2147483787" r:id="rId38"/>
    <p:sldLayoutId id="2147483739" r:id="rId39"/>
    <p:sldLayoutId id="2147483781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11E2A00A-5631-D711-E315-9A1A7AFBDE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r="34375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A050FD-7915-41A6-8FCD-0F30C33884F1}"/>
              </a:ext>
            </a:extLst>
          </p:cNvPr>
          <p:cNvSpPr/>
          <p:nvPr/>
        </p:nvSpPr>
        <p:spPr>
          <a:xfrm>
            <a:off x="4286249" y="4444434"/>
            <a:ext cx="4076702" cy="2000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FDB91-969A-4C12-842D-789A54225D9E}"/>
              </a:ext>
            </a:extLst>
          </p:cNvPr>
          <p:cNvSpPr/>
          <p:nvPr/>
        </p:nvSpPr>
        <p:spPr>
          <a:xfrm>
            <a:off x="4286250" y="4644470"/>
            <a:ext cx="7905750" cy="2000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690EE3-BA29-43EA-9A56-DE004A289157}"/>
              </a:ext>
            </a:extLst>
          </p:cNvPr>
          <p:cNvSpPr/>
          <p:nvPr/>
        </p:nvSpPr>
        <p:spPr>
          <a:xfrm>
            <a:off x="2120900" y="4444434"/>
            <a:ext cx="2165351" cy="200036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A506F46-B4CD-4BC3-A03F-B72583D38F61}"/>
              </a:ext>
            </a:extLst>
          </p:cNvPr>
          <p:cNvSpPr/>
          <p:nvPr/>
        </p:nvSpPr>
        <p:spPr>
          <a:xfrm>
            <a:off x="2120900" y="4643881"/>
            <a:ext cx="2165351" cy="200036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88324F0-1D6C-0CC3-2D82-CB8E29D4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22" y="2978769"/>
            <a:ext cx="4147731" cy="1032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ACCA6-0FDD-6E3B-CCC9-BAC5F8FE386A}"/>
              </a:ext>
            </a:extLst>
          </p:cNvPr>
          <p:cNvSpPr txBox="1"/>
          <p:nvPr/>
        </p:nvSpPr>
        <p:spPr>
          <a:xfrm>
            <a:off x="5693973" y="5078936"/>
            <a:ext cx="539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t-BR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“O consumidor é o ser e a razão de ser do setor de energia”</a:t>
            </a:r>
          </a:p>
        </p:txBody>
      </p:sp>
    </p:spTree>
    <p:extLst>
      <p:ext uri="{BB962C8B-B14F-4D97-AF65-F5344CB8AC3E}">
        <p14:creationId xmlns:p14="http://schemas.microsoft.com/office/powerpoint/2010/main" val="189423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1621726" y="709457"/>
            <a:ext cx="894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Nossa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Interlocução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6A807-8AE0-ADB6-2FD4-CB821EB1DB71}"/>
              </a:ext>
            </a:extLst>
          </p:cNvPr>
          <p:cNvSpPr/>
          <p:nvPr/>
        </p:nvSpPr>
        <p:spPr>
          <a:xfrm>
            <a:off x="0" y="2818701"/>
            <a:ext cx="2947331" cy="40392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FD82A0-84BF-DAC3-6E9B-4CA69555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44ABEE-EDD2-BF08-F0E9-A99B84128734}"/>
              </a:ext>
            </a:extLst>
          </p:cNvPr>
          <p:cNvSpPr/>
          <p:nvPr/>
        </p:nvSpPr>
        <p:spPr>
          <a:xfrm>
            <a:off x="9046274" y="-8155"/>
            <a:ext cx="3145726" cy="445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4C9F0C1-9AD8-90E4-D8D4-702CADF4CD79}"/>
              </a:ext>
            </a:extLst>
          </p:cNvPr>
          <p:cNvSpPr/>
          <p:nvPr/>
        </p:nvSpPr>
        <p:spPr>
          <a:xfrm>
            <a:off x="1299411" y="1639705"/>
            <a:ext cx="9516978" cy="45088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AF7D8A1-40B7-37EE-D789-1727902CAA07}"/>
              </a:ext>
            </a:extLst>
          </p:cNvPr>
          <p:cNvGrpSpPr/>
          <p:nvPr/>
        </p:nvGrpSpPr>
        <p:grpSpPr>
          <a:xfrm>
            <a:off x="1524156" y="1827556"/>
            <a:ext cx="6669349" cy="3390739"/>
            <a:chOff x="-1409410" y="905993"/>
            <a:chExt cx="9448644" cy="3086560"/>
          </a:xfrm>
        </p:grpSpPr>
        <p:graphicFrame>
          <p:nvGraphicFramePr>
            <p:cNvPr id="6" name="Diagrama 5">
              <a:extLst>
                <a:ext uri="{FF2B5EF4-FFF2-40B4-BE49-F238E27FC236}">
                  <a16:creationId xmlns:a16="http://schemas.microsoft.com/office/drawing/2014/main" id="{2FDED434-B881-DA5A-C81F-D41B992218E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55898211"/>
                </p:ext>
              </p:extLst>
            </p:nvPr>
          </p:nvGraphicFramePr>
          <p:xfrm>
            <a:off x="-1389245" y="905993"/>
            <a:ext cx="9428479" cy="15432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2192061A-3E50-92D2-BDEB-51E4A6F991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90414864"/>
                </p:ext>
              </p:extLst>
            </p:nvPr>
          </p:nvGraphicFramePr>
          <p:xfrm>
            <a:off x="-1409410" y="2449274"/>
            <a:ext cx="4638765" cy="15432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3" name="Diagrama 12">
              <a:extLst>
                <a:ext uri="{FF2B5EF4-FFF2-40B4-BE49-F238E27FC236}">
                  <a16:creationId xmlns:a16="http://schemas.microsoft.com/office/drawing/2014/main" id="{03A6FCDB-AE7C-5A77-261D-8EE6A20E95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40416966"/>
                </p:ext>
              </p:extLst>
            </p:nvPr>
          </p:nvGraphicFramePr>
          <p:xfrm>
            <a:off x="3380305" y="2449273"/>
            <a:ext cx="4638765" cy="15432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AFAC53BE-8668-4D96-684D-E25AB1E56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378909"/>
              </p:ext>
            </p:extLst>
          </p:nvPr>
        </p:nvGraphicFramePr>
        <p:xfrm>
          <a:off x="8450946" y="3288707"/>
          <a:ext cx="2122235" cy="1447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7" name="Retângulo: Cantos Superiores Recortados 16">
            <a:extLst>
              <a:ext uri="{FF2B5EF4-FFF2-40B4-BE49-F238E27FC236}">
                <a16:creationId xmlns:a16="http://schemas.microsoft.com/office/drawing/2014/main" id="{6240388B-57D8-4EEC-BC33-4125744ED804}"/>
              </a:ext>
            </a:extLst>
          </p:cNvPr>
          <p:cNvSpPr/>
          <p:nvPr/>
        </p:nvSpPr>
        <p:spPr>
          <a:xfrm>
            <a:off x="1538390" y="5396442"/>
            <a:ext cx="9031884" cy="518729"/>
          </a:xfrm>
          <a:prstGeom prst="snip2Same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Consumidor Cativo          Consumidor Parcialmente Livre          Consumidor Libre</a:t>
            </a:r>
          </a:p>
        </p:txBody>
      </p:sp>
    </p:spTree>
    <p:extLst>
      <p:ext uri="{BB962C8B-B14F-4D97-AF65-F5344CB8AC3E}">
        <p14:creationId xmlns:p14="http://schemas.microsoft.com/office/powerpoint/2010/main" val="337656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F9F4-23FF-4ECA-8ED9-4B0327DF0C71}"/>
              </a:ext>
            </a:extLst>
          </p:cNvPr>
          <p:cNvSpPr txBox="1"/>
          <p:nvPr/>
        </p:nvSpPr>
        <p:spPr>
          <a:xfrm>
            <a:off x="6643873" y="2230994"/>
            <a:ext cx="4049507" cy="2853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Vivenciamos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Ganhos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759161"/>
            <a:ext cx="5542766" cy="83362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805710"/>
            <a:ext cx="5542766" cy="83362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FF75BC-740A-2F34-2EDB-346A0483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E7F3B-0004-FDBB-4D04-C43831FB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9" y="1376268"/>
            <a:ext cx="2461734" cy="6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E18CB2-928C-C5DF-7A61-69818BE66ACF}"/>
              </a:ext>
            </a:extLst>
          </p:cNvPr>
          <p:cNvSpPr/>
          <p:nvPr/>
        </p:nvSpPr>
        <p:spPr>
          <a:xfrm>
            <a:off x="9236278" y="1376268"/>
            <a:ext cx="2950361" cy="6126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outdoor, ground, sky&#10;&#10;Description automatically generated">
            <a:extLst>
              <a:ext uri="{FF2B5EF4-FFF2-40B4-BE49-F238E27FC236}">
                <a16:creationId xmlns:a16="http://schemas.microsoft.com/office/drawing/2014/main" id="{C8D61CE6-3168-62A7-B9C0-035D841D66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r="219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269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large oil rig in the ocean&#10;&#10;Description automatically generated with medium confidence">
            <a:extLst>
              <a:ext uri="{FF2B5EF4-FFF2-40B4-BE49-F238E27FC236}">
                <a16:creationId xmlns:a16="http://schemas.microsoft.com/office/drawing/2014/main" id="{6E455D08-26EE-BCC3-5602-CE2AFD9274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17248"/>
          <a:stretch>
            <a:fillRect/>
          </a:stretch>
        </p:blipFill>
        <p:spPr>
          <a:xfrm>
            <a:off x="8077200" y="0"/>
            <a:ext cx="4114800" cy="4186238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752C40-E746-4EF8-BC44-A2395570CC36}"/>
              </a:ext>
            </a:extLst>
          </p:cNvPr>
          <p:cNvSpPr txBox="1"/>
          <p:nvPr/>
        </p:nvSpPr>
        <p:spPr>
          <a:xfrm>
            <a:off x="813801" y="1057381"/>
            <a:ext cx="5350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Associação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Nacional dos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Consumidores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Energia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9A28EF-7529-421A-B713-DEEA7259F38A}"/>
              </a:ext>
            </a:extLst>
          </p:cNvPr>
          <p:cNvSpPr/>
          <p:nvPr/>
        </p:nvSpPr>
        <p:spPr>
          <a:xfrm>
            <a:off x="6392674" y="2129163"/>
            <a:ext cx="5191125" cy="3860279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A88B8-EF7A-4053-AA8A-0A1DF7BDD5F3}"/>
              </a:ext>
            </a:extLst>
          </p:cNvPr>
          <p:cNvSpPr txBox="1"/>
          <p:nvPr/>
        </p:nvSpPr>
        <p:spPr>
          <a:xfrm>
            <a:off x="785769" y="2184196"/>
            <a:ext cx="5120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FASE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objetivo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melhorar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interlocução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associações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representam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segmentos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geração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transmissão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distribuição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comercialização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consumo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com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entidades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instituições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governo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 Por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esse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canal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diálogo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é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apresentado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posicionamento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comum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associações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elétrico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acerca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temas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relevantes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órgãos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governamentais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 o mercado, de forma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criar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permanentemente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uma agenda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propositiva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para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Setor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Elétrico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Brasileiro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9238FD7-03B7-D67C-AAD5-44D6EC96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CA47F7F-A97F-3B8D-A066-DA545DBCD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86" y="2355322"/>
            <a:ext cx="4445699" cy="34079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E80A46-8985-5653-AB07-4F2452979562}"/>
              </a:ext>
            </a:extLst>
          </p:cNvPr>
          <p:cNvSpPr/>
          <p:nvPr/>
        </p:nvSpPr>
        <p:spPr>
          <a:xfrm>
            <a:off x="-1" y="6473652"/>
            <a:ext cx="5377343" cy="3843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3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768A3FCA-8BD8-82BB-6ECD-88A80722E7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/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7C90EF8-7459-4852-97E9-CE1B7E9F0EC8}"/>
              </a:ext>
            </a:extLst>
          </p:cNvPr>
          <p:cNvSpPr/>
          <p:nvPr/>
        </p:nvSpPr>
        <p:spPr>
          <a:xfrm>
            <a:off x="10597839" y="-1828861"/>
            <a:ext cx="2886242" cy="288624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52C40-E746-4EF8-BC44-A2395570CC36}"/>
              </a:ext>
            </a:extLst>
          </p:cNvPr>
          <p:cNvSpPr txBox="1"/>
          <p:nvPr/>
        </p:nvSpPr>
        <p:spPr>
          <a:xfrm>
            <a:off x="6124032" y="1057381"/>
            <a:ext cx="5350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Participações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Ativas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9A28EF-7529-421A-B713-DEEA7259F38A}"/>
              </a:ext>
            </a:extLst>
          </p:cNvPr>
          <p:cNvSpPr/>
          <p:nvPr/>
        </p:nvSpPr>
        <p:spPr>
          <a:xfrm>
            <a:off x="479833" y="1313873"/>
            <a:ext cx="5191125" cy="3860279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A88B8-EF7A-4053-AA8A-0A1DF7BDD5F3}"/>
              </a:ext>
            </a:extLst>
          </p:cNvPr>
          <p:cNvSpPr txBox="1"/>
          <p:nvPr/>
        </p:nvSpPr>
        <p:spPr>
          <a:xfrm>
            <a:off x="6096000" y="1661713"/>
            <a:ext cx="519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FÓRUM DO GÁS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objetivo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unir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esforços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para 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competitivo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mercado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natural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meio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medidas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atraiam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novos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players 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tragam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maior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liquidez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nas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transações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comerciais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 Para tanto, 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Fórum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defende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temas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como: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FD430A1-F02B-4134-A8FD-74BA30A3CBAD}"/>
              </a:ext>
            </a:extLst>
          </p:cNvPr>
          <p:cNvSpPr/>
          <p:nvPr/>
        </p:nvSpPr>
        <p:spPr>
          <a:xfrm>
            <a:off x="2944321" y="5729680"/>
            <a:ext cx="1170479" cy="1141225"/>
          </a:xfrm>
          <a:custGeom>
            <a:avLst/>
            <a:gdLst>
              <a:gd name="connsiteX0" fmla="*/ 1443121 w 1443121"/>
              <a:gd name="connsiteY0" fmla="*/ 0 h 1709660"/>
              <a:gd name="connsiteX1" fmla="*/ 1443121 w 1443121"/>
              <a:gd name="connsiteY1" fmla="*/ 1709660 h 1709660"/>
              <a:gd name="connsiteX2" fmla="*/ 25611 w 1443121"/>
              <a:gd name="connsiteY2" fmla="*/ 1709660 h 1709660"/>
              <a:gd name="connsiteX3" fmla="*/ 7451 w 1443121"/>
              <a:gd name="connsiteY3" fmla="*/ 1590672 h 1709660"/>
              <a:gd name="connsiteX4" fmla="*/ 0 w 1443121"/>
              <a:gd name="connsiteY4" fmla="*/ 1443121 h 1709660"/>
              <a:gd name="connsiteX5" fmla="*/ 1443121 w 1443121"/>
              <a:gd name="connsiteY5" fmla="*/ 0 h 170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3121" h="1709660">
                <a:moveTo>
                  <a:pt x="1443121" y="0"/>
                </a:moveTo>
                <a:lnTo>
                  <a:pt x="1443121" y="1709660"/>
                </a:lnTo>
                <a:lnTo>
                  <a:pt x="25611" y="1709660"/>
                </a:lnTo>
                <a:lnTo>
                  <a:pt x="7451" y="1590672"/>
                </a:lnTo>
                <a:cubicBezTo>
                  <a:pt x="2524" y="1542158"/>
                  <a:pt x="0" y="1492934"/>
                  <a:pt x="0" y="1443121"/>
                </a:cubicBezTo>
                <a:cubicBezTo>
                  <a:pt x="0" y="646107"/>
                  <a:pt x="646107" y="0"/>
                  <a:pt x="1443121" y="0"/>
                </a:cubicBezTo>
                <a:close/>
              </a:path>
            </a:pathLst>
          </a:custGeom>
          <a:solidFill>
            <a:srgbClr val="85E3F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9238FD7-03B7-D67C-AAD5-44D6EC96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76944-06AA-B1F0-054C-C1F6826F6D8F}"/>
              </a:ext>
            </a:extLst>
          </p:cNvPr>
          <p:cNvSpPr txBox="1"/>
          <p:nvPr/>
        </p:nvSpPr>
        <p:spPr>
          <a:xfrm>
            <a:off x="6096000" y="3255621"/>
            <a:ext cx="5350817" cy="2636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Compartilhamento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Infraestruturas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Essenciais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Medidas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desconcentrar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o mercado;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Independência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Desverticalização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transporte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Adaptação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contratos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transporte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mercado livre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natural;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Fornecimento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mercado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curto-prazo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esecundário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✓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Maior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transparência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relação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preços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atualmente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praticados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AF9151-1546-88CC-4453-10A8630A2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" y="1692091"/>
            <a:ext cx="4469235" cy="31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C5A43B-692D-410C-9CA5-171151E81AEE}"/>
              </a:ext>
            </a:extLst>
          </p:cNvPr>
          <p:cNvSpPr txBox="1"/>
          <p:nvPr/>
        </p:nvSpPr>
        <p:spPr>
          <a:xfrm>
            <a:off x="1081527" y="1506758"/>
            <a:ext cx="521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GRUPO GÁS SÃO PAULO atua na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defesa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interesses dos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associados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usuários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estabelecidos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estado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São Paulo,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principalmente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área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concessão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 COMGÁS.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500793-1A15-2C19-A3BE-944133F5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41152C-44EA-9FAF-695E-92CD334CFD13}"/>
              </a:ext>
            </a:extLst>
          </p:cNvPr>
          <p:cNvSpPr/>
          <p:nvPr/>
        </p:nvSpPr>
        <p:spPr>
          <a:xfrm>
            <a:off x="7689490" y="0"/>
            <a:ext cx="450251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2AD42A-633F-DB58-E9FE-BC3B560E94AF}"/>
              </a:ext>
            </a:extLst>
          </p:cNvPr>
          <p:cNvSpPr/>
          <p:nvPr/>
        </p:nvSpPr>
        <p:spPr>
          <a:xfrm>
            <a:off x="7689490" y="3429000"/>
            <a:ext cx="4502510" cy="213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B170BACA-62A6-3C7B-F917-2B04AFD6988B}"/>
              </a:ext>
            </a:extLst>
          </p:cNvPr>
          <p:cNvSpPr/>
          <p:nvPr/>
        </p:nvSpPr>
        <p:spPr>
          <a:xfrm>
            <a:off x="6635954" y="1432877"/>
            <a:ext cx="3665727" cy="3860279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FFBCB8-5715-F77D-0891-5D8A60E3D7ED}"/>
              </a:ext>
            </a:extLst>
          </p:cNvPr>
          <p:cNvSpPr txBox="1"/>
          <p:nvPr/>
        </p:nvSpPr>
        <p:spPr>
          <a:xfrm>
            <a:off x="1081527" y="878879"/>
            <a:ext cx="4186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Participações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Ativas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AF5377-7FC9-DC52-F7DB-EFD4DC3E97CE}"/>
              </a:ext>
            </a:extLst>
          </p:cNvPr>
          <p:cNvSpPr txBox="1"/>
          <p:nvPr/>
        </p:nvSpPr>
        <p:spPr>
          <a:xfrm>
            <a:off x="1081527" y="2597327"/>
            <a:ext cx="479076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Dentre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os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temas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em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discussão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destaca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-se: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regulação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conta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gráfica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parâmetros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tarifária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e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revisão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    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regramento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afeto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mercado livre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769AC5-595A-7762-EB9B-E00616E6C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52" y="1900873"/>
            <a:ext cx="3158513" cy="29242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DEE9C6-0DBE-898E-340D-11840D6DD9DF}"/>
              </a:ext>
            </a:extLst>
          </p:cNvPr>
          <p:cNvSpPr/>
          <p:nvPr/>
        </p:nvSpPr>
        <p:spPr>
          <a:xfrm>
            <a:off x="0" y="5410898"/>
            <a:ext cx="1694576" cy="14471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8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2342057" y="1013566"/>
            <a:ext cx="744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Capacidade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Instalada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Geração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FD82A0-84BF-DAC3-6E9B-4CA69555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3" name="Picture 2" descr="Graphical user interface, chart, application, pie chart&#10;&#10;Description automatically generated">
            <a:extLst>
              <a:ext uri="{FF2B5EF4-FFF2-40B4-BE49-F238E27FC236}">
                <a16:creationId xmlns:a16="http://schemas.microsoft.com/office/drawing/2014/main" id="{B752E055-90E2-5653-E8A9-F5C21983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78" y="1781050"/>
            <a:ext cx="7772400" cy="3027451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64B69A1-FA79-78C2-C0B6-D1AB7177F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57" y="4893787"/>
            <a:ext cx="5077100" cy="1465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D02A85-D9AE-E0EE-557A-22AA9E8FE696}"/>
              </a:ext>
            </a:extLst>
          </p:cNvPr>
          <p:cNvSpPr/>
          <p:nvPr/>
        </p:nvSpPr>
        <p:spPr>
          <a:xfrm>
            <a:off x="-8244" y="1845578"/>
            <a:ext cx="2350301" cy="20871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6A807-8AE0-ADB6-2FD4-CB821EB1DB71}"/>
              </a:ext>
            </a:extLst>
          </p:cNvPr>
          <p:cNvSpPr/>
          <p:nvPr/>
        </p:nvSpPr>
        <p:spPr>
          <a:xfrm>
            <a:off x="9841699" y="3060931"/>
            <a:ext cx="2350301" cy="17140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4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A752C40-E746-4EF8-BC44-A2395570CC36}"/>
              </a:ext>
            </a:extLst>
          </p:cNvPr>
          <p:cNvSpPr txBox="1"/>
          <p:nvPr/>
        </p:nvSpPr>
        <p:spPr>
          <a:xfrm>
            <a:off x="3420591" y="1057381"/>
            <a:ext cx="5350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Preços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Energia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9238FD7-03B7-D67C-AAD5-44D6EC964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58B807-810C-1596-1690-D5E071ADB03D}"/>
              </a:ext>
            </a:extLst>
          </p:cNvPr>
          <p:cNvSpPr/>
          <p:nvPr/>
        </p:nvSpPr>
        <p:spPr>
          <a:xfrm>
            <a:off x="9756396" y="0"/>
            <a:ext cx="2435603" cy="31344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7432AF-DB0C-CE72-D526-09FB16F4E261}"/>
              </a:ext>
            </a:extLst>
          </p:cNvPr>
          <p:cNvSpPr/>
          <p:nvPr/>
        </p:nvSpPr>
        <p:spPr>
          <a:xfrm>
            <a:off x="0" y="407888"/>
            <a:ext cx="4182533" cy="4571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2F05D-AC24-45E4-5CFD-69378D2371DF}"/>
              </a:ext>
            </a:extLst>
          </p:cNvPr>
          <p:cNvSpPr/>
          <p:nvPr/>
        </p:nvSpPr>
        <p:spPr>
          <a:xfrm>
            <a:off x="0" y="454437"/>
            <a:ext cx="4182533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6E7B8-D2DD-C51E-2E4B-68D590FEA5FF}"/>
              </a:ext>
            </a:extLst>
          </p:cNvPr>
          <p:cNvSpPr/>
          <p:nvPr/>
        </p:nvSpPr>
        <p:spPr>
          <a:xfrm>
            <a:off x="1588374" y="2215153"/>
            <a:ext cx="7631126" cy="41884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0ABC947-46CD-46FC-1A04-A9E20711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75" y="1870240"/>
            <a:ext cx="8461048" cy="43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F9F4-23FF-4ECA-8ED9-4B0327DF0C71}"/>
              </a:ext>
            </a:extLst>
          </p:cNvPr>
          <p:cNvSpPr txBox="1"/>
          <p:nvPr/>
        </p:nvSpPr>
        <p:spPr>
          <a:xfrm>
            <a:off x="6643873" y="2230994"/>
            <a:ext cx="3845925" cy="2853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Vivenciamos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Ganhos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759161"/>
            <a:ext cx="5542766" cy="83362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805710"/>
            <a:ext cx="5542766" cy="83362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FF75BC-740A-2F34-2EDB-346A0483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E7F3B-0004-FDBB-4D04-C43831FB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9" y="1376268"/>
            <a:ext cx="2461734" cy="6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E18CB2-928C-C5DF-7A61-69818BE66ACF}"/>
              </a:ext>
            </a:extLst>
          </p:cNvPr>
          <p:cNvSpPr/>
          <p:nvPr/>
        </p:nvSpPr>
        <p:spPr>
          <a:xfrm>
            <a:off x="9236278" y="1376268"/>
            <a:ext cx="2950361" cy="6126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8A195D7-6BC6-398C-DC2B-5152FAF3E9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5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1849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2B67D43-7553-4665-BE64-7457B937F8BC}"/>
              </a:ext>
            </a:extLst>
          </p:cNvPr>
          <p:cNvSpPr/>
          <p:nvPr/>
        </p:nvSpPr>
        <p:spPr>
          <a:xfrm>
            <a:off x="5600" y="5780781"/>
            <a:ext cx="3536949" cy="1077218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273D2-DDED-4A10-8833-9DBAFC44165C}"/>
              </a:ext>
            </a:extLst>
          </p:cNvPr>
          <p:cNvCxnSpPr>
            <a:cxnSpLocks/>
          </p:cNvCxnSpPr>
          <p:nvPr/>
        </p:nvCxnSpPr>
        <p:spPr>
          <a:xfrm>
            <a:off x="3141044" y="6388903"/>
            <a:ext cx="39483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AC5D5C-2255-4FC7-9FC9-0FCAEBAE44DF}"/>
              </a:ext>
            </a:extLst>
          </p:cNvPr>
          <p:cNvSpPr txBox="1"/>
          <p:nvPr/>
        </p:nvSpPr>
        <p:spPr>
          <a:xfrm>
            <a:off x="1088274" y="1813877"/>
            <a:ext cx="637932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Anace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promoveu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Ações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Judiciais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voltadas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Defesa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dos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interesses dos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seus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Associados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envolvendo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ESS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Elétrico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ESS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Energético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CDE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sucesso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obtenção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liminares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possibilitou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suspensão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pagamento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gerando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significativo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ganho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para 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Associadas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Decisão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judicial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Âmbar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Uruguaiana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Energia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7446BC-E04C-44D1-BF6D-48A769403AA0}"/>
              </a:ext>
            </a:extLst>
          </p:cNvPr>
          <p:cNvSpPr/>
          <p:nvPr/>
        </p:nvSpPr>
        <p:spPr>
          <a:xfrm>
            <a:off x="7583648" y="-6762"/>
            <a:ext cx="4608352" cy="60621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F1D4C-4613-4441-92A6-66B5DDAA789F}"/>
              </a:ext>
            </a:extLst>
          </p:cNvPr>
          <p:cNvSpPr txBox="1"/>
          <p:nvPr/>
        </p:nvSpPr>
        <p:spPr>
          <a:xfrm>
            <a:off x="1088274" y="1051060"/>
            <a:ext cx="5531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Principais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Ganhos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1E3199-2EEA-61FA-6351-4E34A4B9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37E598-7222-8738-D8CE-4DE9CF118055}"/>
              </a:ext>
            </a:extLst>
          </p:cNvPr>
          <p:cNvSpPr/>
          <p:nvPr/>
        </p:nvSpPr>
        <p:spPr>
          <a:xfrm>
            <a:off x="1591196" y="6055371"/>
            <a:ext cx="3327938" cy="569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5062B0-0384-662C-C1A1-59E47B346678}"/>
              </a:ext>
            </a:extLst>
          </p:cNvPr>
          <p:cNvSpPr/>
          <p:nvPr/>
        </p:nvSpPr>
        <p:spPr>
          <a:xfrm>
            <a:off x="-17471" y="-6762"/>
            <a:ext cx="584738" cy="569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picture containing blue, outdoor object, solar cell&#10;&#10;Description automatically generated">
            <a:extLst>
              <a:ext uri="{FF2B5EF4-FFF2-40B4-BE49-F238E27FC236}">
                <a16:creationId xmlns:a16="http://schemas.microsoft.com/office/drawing/2014/main" id="{956ECAEA-954F-A9C5-06DC-78B9D12B81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0" r="24580"/>
          <a:stretch>
            <a:fillRect/>
          </a:stretch>
        </p:blipFill>
        <p:spPr>
          <a:xfrm>
            <a:off x="7743825" y="0"/>
            <a:ext cx="4441825" cy="5824538"/>
          </a:xfrm>
        </p:spPr>
      </p:pic>
    </p:spTree>
    <p:extLst>
      <p:ext uri="{BB962C8B-B14F-4D97-AF65-F5344CB8AC3E}">
        <p14:creationId xmlns:p14="http://schemas.microsoft.com/office/powerpoint/2010/main" val="16334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F9F4-23FF-4ECA-8ED9-4B0327DF0C71}"/>
              </a:ext>
            </a:extLst>
          </p:cNvPr>
          <p:cNvSpPr txBox="1"/>
          <p:nvPr/>
        </p:nvSpPr>
        <p:spPr>
          <a:xfrm>
            <a:off x="6643873" y="2230994"/>
            <a:ext cx="3685624" cy="2801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Vivenciamos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Ganhos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759161"/>
            <a:ext cx="5542766" cy="83362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805710"/>
            <a:ext cx="5542766" cy="83362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FF75BC-740A-2F34-2EDB-346A0483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E7F3B-0004-FDBB-4D04-C43831FB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9" y="1376268"/>
            <a:ext cx="2461734" cy="6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E18CB2-928C-C5DF-7A61-69818BE66ACF}"/>
              </a:ext>
            </a:extLst>
          </p:cNvPr>
          <p:cNvSpPr/>
          <p:nvPr/>
        </p:nvSpPr>
        <p:spPr>
          <a:xfrm>
            <a:off x="9236278" y="1376268"/>
            <a:ext cx="2950361" cy="6126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grass, sky, outdoor, solar cell&#10;&#10;Description automatically generated">
            <a:extLst>
              <a:ext uri="{FF2B5EF4-FFF2-40B4-BE49-F238E27FC236}">
                <a16:creationId xmlns:a16="http://schemas.microsoft.com/office/drawing/2014/main" id="{F0A0023E-A4A6-21D4-E167-52891928D9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r="26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266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F9F4-23FF-4ECA-8ED9-4B0327DF0C71}"/>
              </a:ext>
            </a:extLst>
          </p:cNvPr>
          <p:cNvSpPr txBox="1"/>
          <p:nvPr/>
        </p:nvSpPr>
        <p:spPr>
          <a:xfrm>
            <a:off x="6643873" y="2230994"/>
            <a:ext cx="2824812" cy="2853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Vivenciamos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Ganhos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759161"/>
            <a:ext cx="5542766" cy="83362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805710"/>
            <a:ext cx="5542766" cy="83362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sky, outdoor object, outdoor&#10;&#10;Description automatically generated">
            <a:extLst>
              <a:ext uri="{FF2B5EF4-FFF2-40B4-BE49-F238E27FC236}">
                <a16:creationId xmlns:a16="http://schemas.microsoft.com/office/drawing/2014/main" id="{828CF507-0398-32DE-DAE2-ED005F78FB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33928"/>
          <a:stretch/>
        </p:blipFill>
        <p:spPr>
          <a:xfrm>
            <a:off x="1031048" y="1052220"/>
            <a:ext cx="4000499" cy="475355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FF75BC-740A-2F34-2EDB-346A0483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E7F3B-0004-FDBB-4D04-C43831FB2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9" y="1376268"/>
            <a:ext cx="2461734" cy="6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E18CB2-928C-C5DF-7A61-69818BE66ACF}"/>
              </a:ext>
            </a:extLst>
          </p:cNvPr>
          <p:cNvSpPr/>
          <p:nvPr/>
        </p:nvSpPr>
        <p:spPr>
          <a:xfrm>
            <a:off x="9236278" y="1376268"/>
            <a:ext cx="2950361" cy="6126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7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DEE9C6-0DBE-898E-340D-11840D6DD9DF}"/>
              </a:ext>
            </a:extLst>
          </p:cNvPr>
          <p:cNvSpPr/>
          <p:nvPr/>
        </p:nvSpPr>
        <p:spPr>
          <a:xfrm>
            <a:off x="0" y="2372762"/>
            <a:ext cx="12192000" cy="1771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500793-1A15-2C19-A3BE-944133F5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B170BACA-62A6-3C7B-F917-2B04AFD6988B}"/>
              </a:ext>
            </a:extLst>
          </p:cNvPr>
          <p:cNvSpPr/>
          <p:nvPr/>
        </p:nvSpPr>
        <p:spPr>
          <a:xfrm>
            <a:off x="981774" y="1785215"/>
            <a:ext cx="4815019" cy="2811952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FFBCB8-5715-F77D-0891-5D8A60E3D7ED}"/>
              </a:ext>
            </a:extLst>
          </p:cNvPr>
          <p:cNvSpPr txBox="1"/>
          <p:nvPr/>
        </p:nvSpPr>
        <p:spPr>
          <a:xfrm>
            <a:off x="858892" y="791600"/>
            <a:ext cx="10746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Principais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desafios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enfrentados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pelo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Setor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Energético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5A43B-692D-410C-9CA5-171151E81AEE}"/>
              </a:ext>
            </a:extLst>
          </p:cNvPr>
          <p:cNvSpPr txBox="1"/>
          <p:nvPr/>
        </p:nvSpPr>
        <p:spPr>
          <a:xfrm>
            <a:off x="1081527" y="2035265"/>
            <a:ext cx="4614598" cy="231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ENERGIA ELÉTRICA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Explosão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Revisão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encargos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Reajustes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Tarifários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PL 414/21 -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modernização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Impostos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subvenções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encargos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setoriais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Privatização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Eletrobrás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24A484BB-9260-F141-3C34-A87702E7F49B}"/>
              </a:ext>
            </a:extLst>
          </p:cNvPr>
          <p:cNvSpPr/>
          <p:nvPr/>
        </p:nvSpPr>
        <p:spPr>
          <a:xfrm>
            <a:off x="6107447" y="2546996"/>
            <a:ext cx="4815019" cy="2988121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6E89D-FD12-3FBA-EBF5-D5E232AAA479}"/>
              </a:ext>
            </a:extLst>
          </p:cNvPr>
          <p:cNvSpPr txBox="1"/>
          <p:nvPr/>
        </p:nvSpPr>
        <p:spPr>
          <a:xfrm>
            <a:off x="6232367" y="2771880"/>
            <a:ext cx="4555875" cy="2528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GÁS NATURAL</a:t>
            </a:r>
          </a:p>
          <a:p>
            <a:endParaRPr lang="en-US" sz="1400" b="1" dirty="0">
              <a:solidFill>
                <a:srgbClr val="1C5BFF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Regulamentação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Mercado Livre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em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vários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estados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Desverticalização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cadeia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Implantação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ativos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transporte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Impostos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o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no mercado livre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Reajuste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das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tarifas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Importação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natural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FD8C05-3079-59DF-D2F5-E06B34A262FC}"/>
              </a:ext>
            </a:extLst>
          </p:cNvPr>
          <p:cNvSpPr/>
          <p:nvPr/>
        </p:nvSpPr>
        <p:spPr>
          <a:xfrm>
            <a:off x="7689490" y="2082918"/>
            <a:ext cx="4502510" cy="3843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F6E3E-06DC-2AE0-E1FF-98E1887ACE66}"/>
              </a:ext>
            </a:extLst>
          </p:cNvPr>
          <p:cNvSpPr/>
          <p:nvPr/>
        </p:nvSpPr>
        <p:spPr>
          <a:xfrm>
            <a:off x="-11604" y="6470360"/>
            <a:ext cx="4502510" cy="3843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8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27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832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683D63CC-38A9-2370-2BD9-D46CEC8008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r="27122"/>
          <a:stretch/>
        </p:blipFill>
        <p:spPr>
          <a:xfrm>
            <a:off x="-1" y="0"/>
            <a:ext cx="3792537" cy="6858000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BDF8CD1-2911-42C1-B985-4BAF94EF17A8}"/>
              </a:ext>
            </a:extLst>
          </p:cNvPr>
          <p:cNvSpPr/>
          <p:nvPr/>
        </p:nvSpPr>
        <p:spPr>
          <a:xfrm>
            <a:off x="4976932" y="0"/>
            <a:ext cx="7215067" cy="901700"/>
          </a:xfrm>
          <a:prstGeom prst="rect">
            <a:avLst/>
          </a:prstGeom>
          <a:solidFill>
            <a:schemeClr val="accent1">
              <a:lumMod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B9E8EA-376B-4350-B3C9-2F8B04A2FAEC}"/>
              </a:ext>
            </a:extLst>
          </p:cNvPr>
          <p:cNvSpPr/>
          <p:nvPr/>
        </p:nvSpPr>
        <p:spPr>
          <a:xfrm>
            <a:off x="4361452" y="1"/>
            <a:ext cx="615481" cy="5036488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608C9C-AAF4-442A-B1F4-47520A98396D}"/>
              </a:ext>
            </a:extLst>
          </p:cNvPr>
          <p:cNvSpPr txBox="1"/>
          <p:nvPr/>
        </p:nvSpPr>
        <p:spPr>
          <a:xfrm>
            <a:off x="6110432" y="3906739"/>
            <a:ext cx="431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i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“O consumidor é o ser e a razão de ser do setor de energia”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E02F1-A083-45A6-BD74-58485AF6CD96}"/>
              </a:ext>
            </a:extLst>
          </p:cNvPr>
          <p:cNvSpPr/>
          <p:nvPr/>
        </p:nvSpPr>
        <p:spPr>
          <a:xfrm>
            <a:off x="3222645" y="0"/>
            <a:ext cx="1138807" cy="685800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D845B10-1702-B931-2DE9-1229DE7F2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55" y="2769919"/>
            <a:ext cx="4147731" cy="103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3667C-1576-DE76-89F8-4A72059DCB72}"/>
              </a:ext>
            </a:extLst>
          </p:cNvPr>
          <p:cNvSpPr txBox="1"/>
          <p:nvPr/>
        </p:nvSpPr>
        <p:spPr>
          <a:xfrm>
            <a:off x="7216554" y="5925489"/>
            <a:ext cx="4809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Alvorada, 1289 – 9º andar CJ 906</a:t>
            </a:r>
          </a:p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Paulo SP, 04550– 004</a:t>
            </a:r>
          </a:p>
          <a:p>
            <a:pPr lvl="1" algn="r"/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anace@anacebrasil.org.br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 2667 - 0993</a:t>
            </a:r>
          </a:p>
        </p:txBody>
      </p:sp>
      <p:sp>
        <p:nvSpPr>
          <p:cNvPr id="7" name="Graphic 234">
            <a:extLst>
              <a:ext uri="{FF2B5EF4-FFF2-40B4-BE49-F238E27FC236}">
                <a16:creationId xmlns:a16="http://schemas.microsoft.com/office/drawing/2014/main" id="{01485777-D5E5-4A5C-25A2-DD96C606AF99}"/>
              </a:ext>
            </a:extLst>
          </p:cNvPr>
          <p:cNvSpPr/>
          <p:nvPr/>
        </p:nvSpPr>
        <p:spPr>
          <a:xfrm>
            <a:off x="11776514" y="196225"/>
            <a:ext cx="209580" cy="170307"/>
          </a:xfrm>
          <a:custGeom>
            <a:avLst/>
            <a:gdLst>
              <a:gd name="connsiteX0" fmla="*/ 347407 w 387036"/>
              <a:gd name="connsiteY0" fmla="*/ 78291 h 314509"/>
              <a:gd name="connsiteX1" fmla="*/ 347639 w 387036"/>
              <a:gd name="connsiteY1" fmla="*/ 88556 h 314509"/>
              <a:gd name="connsiteX2" fmla="*/ 121727 w 387036"/>
              <a:gd name="connsiteY2" fmla="*/ 314509 h 314509"/>
              <a:gd name="connsiteX3" fmla="*/ 0 w 387036"/>
              <a:gd name="connsiteY3" fmla="*/ 278814 h 314509"/>
              <a:gd name="connsiteX4" fmla="*/ 18931 w 387036"/>
              <a:gd name="connsiteY4" fmla="*/ 279928 h 314509"/>
              <a:gd name="connsiteX5" fmla="*/ 117541 w 387036"/>
              <a:gd name="connsiteY5" fmla="*/ 245958 h 314509"/>
              <a:gd name="connsiteX6" fmla="*/ 43373 w 387036"/>
              <a:gd name="connsiteY6" fmla="*/ 190826 h 314509"/>
              <a:gd name="connsiteX7" fmla="*/ 58308 w 387036"/>
              <a:gd name="connsiteY7" fmla="*/ 192214 h 314509"/>
              <a:gd name="connsiteX8" fmla="*/ 79237 w 387036"/>
              <a:gd name="connsiteY8" fmla="*/ 189459 h 314509"/>
              <a:gd name="connsiteX9" fmla="*/ 15545 w 387036"/>
              <a:gd name="connsiteY9" fmla="*/ 111568 h 314509"/>
              <a:gd name="connsiteX10" fmla="*/ 15545 w 387036"/>
              <a:gd name="connsiteY10" fmla="*/ 110579 h 314509"/>
              <a:gd name="connsiteX11" fmla="*/ 51514 w 387036"/>
              <a:gd name="connsiteY11" fmla="*/ 120528 h 314509"/>
              <a:gd name="connsiteX12" fmla="*/ 16176 w 387036"/>
              <a:gd name="connsiteY12" fmla="*/ 54417 h 314509"/>
              <a:gd name="connsiteX13" fmla="*/ 26945 w 387036"/>
              <a:gd name="connsiteY13" fmla="*/ 14493 h 314509"/>
              <a:gd name="connsiteX14" fmla="*/ 190616 w 387036"/>
              <a:gd name="connsiteY14" fmla="*/ 97474 h 314509"/>
              <a:gd name="connsiteX15" fmla="*/ 188575 w 387036"/>
              <a:gd name="connsiteY15" fmla="*/ 79364 h 314509"/>
              <a:gd name="connsiteX16" fmla="*/ 267960 w 387036"/>
              <a:gd name="connsiteY16" fmla="*/ 0 h 314509"/>
              <a:gd name="connsiteX17" fmla="*/ 325931 w 387036"/>
              <a:gd name="connsiteY17" fmla="*/ 25052 h 314509"/>
              <a:gd name="connsiteX18" fmla="*/ 376351 w 387036"/>
              <a:gd name="connsiteY18" fmla="*/ 5785 h 314509"/>
              <a:gd name="connsiteX19" fmla="*/ 341434 w 387036"/>
              <a:gd name="connsiteY19" fmla="*/ 49705 h 314509"/>
              <a:gd name="connsiteX20" fmla="*/ 387037 w 387036"/>
              <a:gd name="connsiteY20" fmla="*/ 37210 h 314509"/>
              <a:gd name="connsiteX21" fmla="*/ 347407 w 387036"/>
              <a:gd name="connsiteY21" fmla="*/ 78291 h 31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036" h="314509">
                <a:moveTo>
                  <a:pt x="347407" y="78291"/>
                </a:moveTo>
                <a:cubicBezTo>
                  <a:pt x="347576" y="81698"/>
                  <a:pt x="347639" y="85148"/>
                  <a:pt x="347639" y="88556"/>
                </a:cubicBezTo>
                <a:cubicBezTo>
                  <a:pt x="347639" y="193518"/>
                  <a:pt x="267770" y="314509"/>
                  <a:pt x="121727" y="314509"/>
                </a:cubicBezTo>
                <a:cubicBezTo>
                  <a:pt x="76860" y="314509"/>
                  <a:pt x="35149" y="301363"/>
                  <a:pt x="0" y="278814"/>
                </a:cubicBezTo>
                <a:cubicBezTo>
                  <a:pt x="6226" y="279550"/>
                  <a:pt x="12537" y="279928"/>
                  <a:pt x="18931" y="279928"/>
                </a:cubicBezTo>
                <a:cubicBezTo>
                  <a:pt x="56162" y="279928"/>
                  <a:pt x="90386" y="267224"/>
                  <a:pt x="117541" y="245958"/>
                </a:cubicBezTo>
                <a:cubicBezTo>
                  <a:pt x="82813" y="245306"/>
                  <a:pt x="53470" y="222378"/>
                  <a:pt x="43373" y="190826"/>
                </a:cubicBezTo>
                <a:cubicBezTo>
                  <a:pt x="48211" y="191730"/>
                  <a:pt x="53197" y="192214"/>
                  <a:pt x="58308" y="192214"/>
                </a:cubicBezTo>
                <a:cubicBezTo>
                  <a:pt x="65565" y="192214"/>
                  <a:pt x="72590" y="191268"/>
                  <a:pt x="79237" y="189459"/>
                </a:cubicBezTo>
                <a:cubicBezTo>
                  <a:pt x="42911" y="182139"/>
                  <a:pt x="15545" y="150061"/>
                  <a:pt x="15545" y="111568"/>
                </a:cubicBezTo>
                <a:cubicBezTo>
                  <a:pt x="15545" y="111231"/>
                  <a:pt x="15545" y="110915"/>
                  <a:pt x="15545" y="110579"/>
                </a:cubicBezTo>
                <a:cubicBezTo>
                  <a:pt x="26251" y="116532"/>
                  <a:pt x="38514" y="120108"/>
                  <a:pt x="51514" y="120528"/>
                </a:cubicBezTo>
                <a:cubicBezTo>
                  <a:pt x="30206" y="106267"/>
                  <a:pt x="16176" y="81993"/>
                  <a:pt x="16176" y="54417"/>
                </a:cubicBezTo>
                <a:cubicBezTo>
                  <a:pt x="16176" y="39882"/>
                  <a:pt x="20088" y="26230"/>
                  <a:pt x="26945" y="14493"/>
                </a:cubicBezTo>
                <a:cubicBezTo>
                  <a:pt x="66091" y="62557"/>
                  <a:pt x="124630" y="94151"/>
                  <a:pt x="190616" y="97474"/>
                </a:cubicBezTo>
                <a:cubicBezTo>
                  <a:pt x="189269" y="91648"/>
                  <a:pt x="188575" y="85611"/>
                  <a:pt x="188575" y="79364"/>
                </a:cubicBezTo>
                <a:cubicBezTo>
                  <a:pt x="188575" y="35527"/>
                  <a:pt x="224103" y="0"/>
                  <a:pt x="267960" y="0"/>
                </a:cubicBezTo>
                <a:cubicBezTo>
                  <a:pt x="290803" y="0"/>
                  <a:pt x="311438" y="9613"/>
                  <a:pt x="325931" y="25052"/>
                </a:cubicBezTo>
                <a:cubicBezTo>
                  <a:pt x="344000" y="21476"/>
                  <a:pt x="360996" y="14871"/>
                  <a:pt x="376351" y="5785"/>
                </a:cubicBezTo>
                <a:cubicBezTo>
                  <a:pt x="370419" y="24316"/>
                  <a:pt x="357820" y="39882"/>
                  <a:pt x="341434" y="49705"/>
                </a:cubicBezTo>
                <a:cubicBezTo>
                  <a:pt x="357504" y="47770"/>
                  <a:pt x="372775" y="43542"/>
                  <a:pt x="387037" y="37210"/>
                </a:cubicBezTo>
                <a:cubicBezTo>
                  <a:pt x="376393" y="53154"/>
                  <a:pt x="362931" y="67121"/>
                  <a:pt x="347407" y="78291"/>
                </a:cubicBezTo>
                <a:close/>
              </a:path>
            </a:pathLst>
          </a:custGeom>
          <a:solidFill>
            <a:srgbClr val="405BFF"/>
          </a:solidFill>
          <a:ln w="2095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8" name="Freeform: Shape 113">
            <a:extLst>
              <a:ext uri="{FF2B5EF4-FFF2-40B4-BE49-F238E27FC236}">
                <a16:creationId xmlns:a16="http://schemas.microsoft.com/office/drawing/2014/main" id="{74456235-8F5B-DDF3-E01A-0F18DE9B8B27}"/>
              </a:ext>
            </a:extLst>
          </p:cNvPr>
          <p:cNvSpPr/>
          <p:nvPr/>
        </p:nvSpPr>
        <p:spPr>
          <a:xfrm>
            <a:off x="11465877" y="163070"/>
            <a:ext cx="209463" cy="209463"/>
          </a:xfrm>
          <a:custGeom>
            <a:avLst/>
            <a:gdLst>
              <a:gd name="connsiteX0" fmla="*/ 291576 w 386820"/>
              <a:gd name="connsiteY0" fmla="*/ 112091 h 386820"/>
              <a:gd name="connsiteX1" fmla="*/ 386820 w 386820"/>
              <a:gd name="connsiteY1" fmla="*/ 226891 h 386820"/>
              <a:gd name="connsiteX2" fmla="*/ 386820 w 386820"/>
              <a:gd name="connsiteY2" fmla="*/ 386819 h 386820"/>
              <a:gd name="connsiteX3" fmla="*/ 300860 w 386820"/>
              <a:gd name="connsiteY3" fmla="*/ 386819 h 386820"/>
              <a:gd name="connsiteX4" fmla="*/ 300860 w 386820"/>
              <a:gd name="connsiteY4" fmla="*/ 239376 h 386820"/>
              <a:gd name="connsiteX5" fmla="*/ 257880 w 386820"/>
              <a:gd name="connsiteY5" fmla="*/ 178989 h 386820"/>
              <a:gd name="connsiteX6" fmla="*/ 217629 w 386820"/>
              <a:gd name="connsiteY6" fmla="*/ 212707 h 386820"/>
              <a:gd name="connsiteX7" fmla="*/ 214900 w 386820"/>
              <a:gd name="connsiteY7" fmla="*/ 233402 h 386820"/>
              <a:gd name="connsiteX8" fmla="*/ 214900 w 386820"/>
              <a:gd name="connsiteY8" fmla="*/ 386819 h 386820"/>
              <a:gd name="connsiteX9" fmla="*/ 128940 w 386820"/>
              <a:gd name="connsiteY9" fmla="*/ 386819 h 386820"/>
              <a:gd name="connsiteX10" fmla="*/ 128940 w 386820"/>
              <a:gd name="connsiteY10" fmla="*/ 202951 h 386820"/>
              <a:gd name="connsiteX11" fmla="*/ 126748 w 386820"/>
              <a:gd name="connsiteY11" fmla="*/ 118044 h 386820"/>
              <a:gd name="connsiteX12" fmla="*/ 203983 w 386820"/>
              <a:gd name="connsiteY12" fmla="*/ 118044 h 386820"/>
              <a:gd name="connsiteX13" fmla="*/ 207808 w 386820"/>
              <a:gd name="connsiteY13" fmla="*/ 155071 h 386820"/>
              <a:gd name="connsiteX14" fmla="*/ 209442 w 386820"/>
              <a:gd name="connsiteY14" fmla="*/ 155071 h 386820"/>
              <a:gd name="connsiteX15" fmla="*/ 291576 w 386820"/>
              <a:gd name="connsiteY15" fmla="*/ 112091 h 386820"/>
              <a:gd name="connsiteX16" fmla="*/ 0 w 386820"/>
              <a:gd name="connsiteY16" fmla="*/ 107450 h 386820"/>
              <a:gd name="connsiteX17" fmla="*/ 85960 w 386820"/>
              <a:gd name="connsiteY17" fmla="*/ 107450 h 386820"/>
              <a:gd name="connsiteX18" fmla="*/ 85960 w 386820"/>
              <a:gd name="connsiteY18" fmla="*/ 386820 h 386820"/>
              <a:gd name="connsiteX19" fmla="*/ 0 w 386820"/>
              <a:gd name="connsiteY19" fmla="*/ 386820 h 386820"/>
              <a:gd name="connsiteX20" fmla="*/ 42980 w 386820"/>
              <a:gd name="connsiteY20" fmla="*/ 0 h 386820"/>
              <a:gd name="connsiteX21" fmla="*/ 85960 w 386820"/>
              <a:gd name="connsiteY21" fmla="*/ 42980 h 386820"/>
              <a:gd name="connsiteX22" fmla="*/ 42959 w 386820"/>
              <a:gd name="connsiteY22" fmla="*/ 85444 h 386820"/>
              <a:gd name="connsiteX23" fmla="*/ 0 w 386820"/>
              <a:gd name="connsiteY23" fmla="*/ 44097 h 386820"/>
              <a:gd name="connsiteX24" fmla="*/ 42980 w 386820"/>
              <a:gd name="connsiteY24" fmla="*/ 0 h 3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6820" h="386820">
                <a:moveTo>
                  <a:pt x="291576" y="112091"/>
                </a:moveTo>
                <a:cubicBezTo>
                  <a:pt x="345989" y="112091"/>
                  <a:pt x="386820" y="148517"/>
                  <a:pt x="386820" y="226891"/>
                </a:cubicBezTo>
                <a:lnTo>
                  <a:pt x="386820" y="386819"/>
                </a:lnTo>
                <a:lnTo>
                  <a:pt x="300860" y="386819"/>
                </a:lnTo>
                <a:lnTo>
                  <a:pt x="300860" y="239376"/>
                </a:lnTo>
                <a:cubicBezTo>
                  <a:pt x="300860" y="205121"/>
                  <a:pt x="287816" y="178989"/>
                  <a:pt x="257880" y="178989"/>
                </a:cubicBezTo>
                <a:cubicBezTo>
                  <a:pt x="235058" y="178989"/>
                  <a:pt x="223625" y="197471"/>
                  <a:pt x="217629" y="212707"/>
                </a:cubicBezTo>
                <a:cubicBezTo>
                  <a:pt x="215437" y="218166"/>
                  <a:pt x="214900" y="225773"/>
                  <a:pt x="214900" y="233402"/>
                </a:cubicBezTo>
                <a:lnTo>
                  <a:pt x="214900" y="386819"/>
                </a:lnTo>
                <a:lnTo>
                  <a:pt x="128940" y="386819"/>
                </a:lnTo>
                <a:lnTo>
                  <a:pt x="128940" y="202951"/>
                </a:lnTo>
                <a:cubicBezTo>
                  <a:pt x="128940" y="169749"/>
                  <a:pt x="127844" y="142005"/>
                  <a:pt x="126748" y="118044"/>
                </a:cubicBezTo>
                <a:lnTo>
                  <a:pt x="203983" y="118044"/>
                </a:lnTo>
                <a:lnTo>
                  <a:pt x="207808" y="155071"/>
                </a:lnTo>
                <a:lnTo>
                  <a:pt x="209442" y="155071"/>
                </a:lnTo>
                <a:cubicBezTo>
                  <a:pt x="220315" y="137643"/>
                  <a:pt x="246963" y="112091"/>
                  <a:pt x="291576" y="112091"/>
                </a:cubicBezTo>
                <a:close/>
                <a:moveTo>
                  <a:pt x="0" y="107450"/>
                </a:moveTo>
                <a:lnTo>
                  <a:pt x="85960" y="107450"/>
                </a:lnTo>
                <a:lnTo>
                  <a:pt x="85960" y="386820"/>
                </a:lnTo>
                <a:lnTo>
                  <a:pt x="0" y="386820"/>
                </a:lnTo>
                <a:close/>
                <a:moveTo>
                  <a:pt x="42980" y="0"/>
                </a:moveTo>
                <a:cubicBezTo>
                  <a:pt x="69628" y="0"/>
                  <a:pt x="85444" y="19556"/>
                  <a:pt x="85960" y="42980"/>
                </a:cubicBezTo>
                <a:cubicBezTo>
                  <a:pt x="85960" y="65802"/>
                  <a:pt x="70702" y="85444"/>
                  <a:pt x="42959" y="85444"/>
                </a:cubicBezTo>
                <a:cubicBezTo>
                  <a:pt x="16848" y="85444"/>
                  <a:pt x="0" y="66920"/>
                  <a:pt x="0" y="44097"/>
                </a:cubicBezTo>
                <a:cubicBezTo>
                  <a:pt x="0" y="20673"/>
                  <a:pt x="16332" y="0"/>
                  <a:pt x="42980" y="0"/>
                </a:cubicBezTo>
                <a:close/>
              </a:path>
            </a:pathLst>
          </a:custGeom>
          <a:solidFill>
            <a:srgbClr val="405BFF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079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C5A43B-692D-410C-9CA5-171151E81AEE}"/>
              </a:ext>
            </a:extLst>
          </p:cNvPr>
          <p:cNvSpPr txBox="1"/>
          <p:nvPr/>
        </p:nvSpPr>
        <p:spPr>
          <a:xfrm>
            <a:off x="1081527" y="1506758"/>
            <a:ext cx="4891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Há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17 anos,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Associação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Nacional dos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Consumidores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trabalhaem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defesa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dos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direitos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 interesses dos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consumidores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brasileiros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que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têm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como um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componente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estratégico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em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atividades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39A1AD-DF1E-4A18-8EA2-5BB490E54AC4}"/>
              </a:ext>
            </a:extLst>
          </p:cNvPr>
          <p:cNvSpPr txBox="1"/>
          <p:nvPr/>
        </p:nvSpPr>
        <p:spPr>
          <a:xfrm>
            <a:off x="1081527" y="1073092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6500793-1A15-2C19-A3BE-944133F55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4F9C6-08FC-7852-593B-E7E85CBE84ED}"/>
              </a:ext>
            </a:extLst>
          </p:cNvPr>
          <p:cNvSpPr txBox="1"/>
          <p:nvPr/>
        </p:nvSpPr>
        <p:spPr>
          <a:xfrm>
            <a:off x="1081527" y="2789734"/>
            <a:ext cx="21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MOTIVAÇÕES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89E06D-09FB-2E6E-CF08-E4F2EDB76282}"/>
              </a:ext>
            </a:extLst>
          </p:cNvPr>
          <p:cNvSpPr/>
          <p:nvPr/>
        </p:nvSpPr>
        <p:spPr>
          <a:xfrm>
            <a:off x="1124310" y="3414391"/>
            <a:ext cx="1659927" cy="15183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E9681-0BAF-CAFF-C4D7-D283666FAAA6}"/>
              </a:ext>
            </a:extLst>
          </p:cNvPr>
          <p:cNvSpPr txBox="1"/>
          <p:nvPr/>
        </p:nvSpPr>
        <p:spPr>
          <a:xfrm>
            <a:off x="1220815" y="3574824"/>
            <a:ext cx="1449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abertura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dos mercados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elétrica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natural.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6729C-CBB0-173F-F8E0-BC6DDA23BDD7}"/>
              </a:ext>
            </a:extLst>
          </p:cNvPr>
          <p:cNvSpPr/>
          <p:nvPr/>
        </p:nvSpPr>
        <p:spPr>
          <a:xfrm>
            <a:off x="2986666" y="3414391"/>
            <a:ext cx="1659927" cy="15183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3D9DB-44CB-B188-3C6A-B8F0D8D11F58}"/>
              </a:ext>
            </a:extLst>
          </p:cNvPr>
          <p:cNvSpPr txBox="1"/>
          <p:nvPr/>
        </p:nvSpPr>
        <p:spPr>
          <a:xfrm>
            <a:off x="3083171" y="3613297"/>
            <a:ext cx="14499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promoção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equilíbrio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forças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entre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fornecedores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consumidores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0D8055-9919-6FD9-86AB-E8BCD68CACDA}"/>
              </a:ext>
            </a:extLst>
          </p:cNvPr>
          <p:cNvSpPr/>
          <p:nvPr/>
        </p:nvSpPr>
        <p:spPr>
          <a:xfrm>
            <a:off x="4840633" y="3414391"/>
            <a:ext cx="1659927" cy="15183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7B398-9A37-109C-F45C-34BC86CA7DBC}"/>
              </a:ext>
            </a:extLst>
          </p:cNvPr>
          <p:cNvSpPr txBox="1"/>
          <p:nvPr/>
        </p:nvSpPr>
        <p:spPr>
          <a:xfrm>
            <a:off x="4937138" y="3559437"/>
            <a:ext cx="148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fortalecimento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cadeia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consumo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com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apoio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jurídico-técnico-institucional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1152C-44EA-9FAF-695E-92CD334CFD13}"/>
              </a:ext>
            </a:extLst>
          </p:cNvPr>
          <p:cNvSpPr/>
          <p:nvPr/>
        </p:nvSpPr>
        <p:spPr>
          <a:xfrm>
            <a:off x="8813800" y="0"/>
            <a:ext cx="33782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2AD42A-633F-DB58-E9FE-BC3B560E94AF}"/>
              </a:ext>
            </a:extLst>
          </p:cNvPr>
          <p:cNvSpPr/>
          <p:nvPr/>
        </p:nvSpPr>
        <p:spPr>
          <a:xfrm>
            <a:off x="7689490" y="4631281"/>
            <a:ext cx="450251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 descr="A picture containing sky, outdoor, crane, pylon&#10;&#10;Description automatically generated">
            <a:extLst>
              <a:ext uri="{FF2B5EF4-FFF2-40B4-BE49-F238E27FC236}">
                <a16:creationId xmlns:a16="http://schemas.microsoft.com/office/drawing/2014/main" id="{CE27ECE9-525B-D66B-0F19-1A0D5F6A43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80D91-A118-0EC0-6B70-FDE0967517E7}"/>
              </a:ext>
            </a:extLst>
          </p:cNvPr>
          <p:cNvSpPr txBox="1"/>
          <p:nvPr/>
        </p:nvSpPr>
        <p:spPr>
          <a:xfrm>
            <a:off x="1081526" y="5461742"/>
            <a:ext cx="552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“O consumidor é o ser e a razão de ser do setor de energia”</a:t>
            </a:r>
          </a:p>
        </p:txBody>
      </p:sp>
    </p:spTree>
    <p:extLst>
      <p:ext uri="{BB962C8B-B14F-4D97-AF65-F5344CB8AC3E}">
        <p14:creationId xmlns:p14="http://schemas.microsoft.com/office/powerpoint/2010/main" val="31426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-up of a solar panel&#10;&#10;Description automatically generated with low confidence">
            <a:extLst>
              <a:ext uri="{FF2B5EF4-FFF2-40B4-BE49-F238E27FC236}">
                <a16:creationId xmlns:a16="http://schemas.microsoft.com/office/drawing/2014/main" id="{3218F739-984A-84AD-7A1E-A9F07BA36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6" r="27516"/>
          <a:stretch>
            <a:fillRect/>
          </a:stretch>
        </p:blipFill>
        <p:spPr/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867241E-7461-43C1-BF71-151C66DB1650}"/>
              </a:ext>
            </a:extLst>
          </p:cNvPr>
          <p:cNvSpPr/>
          <p:nvPr/>
        </p:nvSpPr>
        <p:spPr>
          <a:xfrm>
            <a:off x="2671679" y="5819410"/>
            <a:ext cx="2886242" cy="288624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C90EF8-7459-4852-97E9-CE1B7E9F0EC8}"/>
              </a:ext>
            </a:extLst>
          </p:cNvPr>
          <p:cNvSpPr/>
          <p:nvPr/>
        </p:nvSpPr>
        <p:spPr>
          <a:xfrm>
            <a:off x="10597839" y="-1828861"/>
            <a:ext cx="2886242" cy="28862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52C40-E746-4EF8-BC44-A2395570CC36}"/>
              </a:ext>
            </a:extLst>
          </p:cNvPr>
          <p:cNvSpPr txBox="1"/>
          <p:nvPr/>
        </p:nvSpPr>
        <p:spPr>
          <a:xfrm>
            <a:off x="6124032" y="1057381"/>
            <a:ext cx="5350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Associação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Nacional dos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Consumidores</a:t>
            </a:r>
            <a:r>
              <a:rPr lang="en-GB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Energia</a:t>
            </a:r>
            <a:endParaRPr lang="en-US" sz="30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9A28EF-7529-421A-B713-DEEA7259F38A}"/>
              </a:ext>
            </a:extLst>
          </p:cNvPr>
          <p:cNvSpPr/>
          <p:nvPr/>
        </p:nvSpPr>
        <p:spPr>
          <a:xfrm>
            <a:off x="479833" y="1313873"/>
            <a:ext cx="5191125" cy="3860279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A88B8-EF7A-4053-AA8A-0A1DF7BDD5F3}"/>
              </a:ext>
            </a:extLst>
          </p:cNvPr>
          <p:cNvSpPr txBox="1"/>
          <p:nvPr/>
        </p:nvSpPr>
        <p:spPr>
          <a:xfrm>
            <a:off x="6096000" y="2184196"/>
            <a:ext cx="519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Representamos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consumidores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cativos e livres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elétrica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natural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agregando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FD430A1-F02B-4134-A8FD-74BA30A3CBAD}"/>
              </a:ext>
            </a:extLst>
          </p:cNvPr>
          <p:cNvSpPr/>
          <p:nvPr/>
        </p:nvSpPr>
        <p:spPr>
          <a:xfrm>
            <a:off x="2671681" y="5819459"/>
            <a:ext cx="1443121" cy="1709660"/>
          </a:xfrm>
          <a:custGeom>
            <a:avLst/>
            <a:gdLst>
              <a:gd name="connsiteX0" fmla="*/ 1443121 w 1443121"/>
              <a:gd name="connsiteY0" fmla="*/ 0 h 1709660"/>
              <a:gd name="connsiteX1" fmla="*/ 1443121 w 1443121"/>
              <a:gd name="connsiteY1" fmla="*/ 1709660 h 1709660"/>
              <a:gd name="connsiteX2" fmla="*/ 25611 w 1443121"/>
              <a:gd name="connsiteY2" fmla="*/ 1709660 h 1709660"/>
              <a:gd name="connsiteX3" fmla="*/ 7451 w 1443121"/>
              <a:gd name="connsiteY3" fmla="*/ 1590672 h 1709660"/>
              <a:gd name="connsiteX4" fmla="*/ 0 w 1443121"/>
              <a:gd name="connsiteY4" fmla="*/ 1443121 h 1709660"/>
              <a:gd name="connsiteX5" fmla="*/ 1443121 w 1443121"/>
              <a:gd name="connsiteY5" fmla="*/ 0 h 170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3121" h="1709660">
                <a:moveTo>
                  <a:pt x="1443121" y="0"/>
                </a:moveTo>
                <a:lnTo>
                  <a:pt x="1443121" y="1709660"/>
                </a:lnTo>
                <a:lnTo>
                  <a:pt x="25611" y="1709660"/>
                </a:lnTo>
                <a:lnTo>
                  <a:pt x="7451" y="1590672"/>
                </a:lnTo>
                <a:cubicBezTo>
                  <a:pt x="2524" y="1542158"/>
                  <a:pt x="0" y="1492934"/>
                  <a:pt x="0" y="1443121"/>
                </a:cubicBezTo>
                <a:cubicBezTo>
                  <a:pt x="0" y="646107"/>
                  <a:pt x="646107" y="0"/>
                  <a:pt x="1443121" y="0"/>
                </a:cubicBezTo>
                <a:close/>
              </a:path>
            </a:pathLst>
          </a:custGeom>
          <a:solidFill>
            <a:srgbClr val="85E3F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9238FD7-03B7-D67C-AAD5-44D6EC96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2C2BAC-38DC-15F1-9B57-1E9C68E64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59" y="2883823"/>
            <a:ext cx="3743645" cy="207546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69B336A-77AD-B970-B805-F080B28D4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3" y="1555378"/>
            <a:ext cx="4360523" cy="33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2888870" y="1005177"/>
            <a:ext cx="641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Organização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Comunicação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6A807-8AE0-ADB6-2FD4-CB821EB1DB71}"/>
              </a:ext>
            </a:extLst>
          </p:cNvPr>
          <p:cNvSpPr/>
          <p:nvPr/>
        </p:nvSpPr>
        <p:spPr>
          <a:xfrm>
            <a:off x="10570274" y="3094488"/>
            <a:ext cx="1621726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02A85-D9AE-E0EE-557A-22AA9E8FE696}"/>
              </a:ext>
            </a:extLst>
          </p:cNvPr>
          <p:cNvSpPr/>
          <p:nvPr/>
        </p:nvSpPr>
        <p:spPr>
          <a:xfrm>
            <a:off x="-8243" y="3094488"/>
            <a:ext cx="1621726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FD82A0-84BF-DAC3-6E9B-4CA69555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44ABEE-EDD2-BF08-F0E9-A99B84128734}"/>
              </a:ext>
            </a:extLst>
          </p:cNvPr>
          <p:cNvSpPr/>
          <p:nvPr/>
        </p:nvSpPr>
        <p:spPr>
          <a:xfrm>
            <a:off x="1233179" y="4564169"/>
            <a:ext cx="8598717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1B6ADC6-C4B2-E00F-35F9-115CAC750693}"/>
              </a:ext>
            </a:extLst>
          </p:cNvPr>
          <p:cNvSpPr/>
          <p:nvPr/>
        </p:nvSpPr>
        <p:spPr>
          <a:xfrm>
            <a:off x="1613484" y="1852867"/>
            <a:ext cx="8956790" cy="38019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A1F60C13-0267-9BF7-EA72-0280227E6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535957"/>
              </p:ext>
            </p:extLst>
          </p:nvPr>
        </p:nvGraphicFramePr>
        <p:xfrm>
          <a:off x="1621726" y="2873101"/>
          <a:ext cx="4681531" cy="197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437688B-5F3A-E8D3-11B2-E75E94A90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546398"/>
              </p:ext>
            </p:extLst>
          </p:nvPr>
        </p:nvGraphicFramePr>
        <p:xfrm>
          <a:off x="5673648" y="2221433"/>
          <a:ext cx="4969111" cy="2840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00BC694B-7930-9AD0-5CDF-C8C57F26FE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33340" y="2067479"/>
            <a:ext cx="6039856" cy="1207574"/>
          </a:xfrm>
          <a:prstGeom prst="bentConnector3">
            <a:avLst>
              <a:gd name="adj1" fmla="val 1021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BD545406-17E2-0DDE-02CA-DB9FE3036D6E}"/>
              </a:ext>
            </a:extLst>
          </p:cNvPr>
          <p:cNvCxnSpPr>
            <a:cxnSpLocks/>
          </p:cNvCxnSpPr>
          <p:nvPr/>
        </p:nvCxnSpPr>
        <p:spPr>
          <a:xfrm rot="10800000">
            <a:off x="2033340" y="3429002"/>
            <a:ext cx="7519735" cy="2071894"/>
          </a:xfrm>
          <a:prstGeom prst="bentConnector3">
            <a:avLst>
              <a:gd name="adj1" fmla="val 10184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do 40">
            <a:extLst>
              <a:ext uri="{FF2B5EF4-FFF2-40B4-BE49-F238E27FC236}">
                <a16:creationId xmlns:a16="http://schemas.microsoft.com/office/drawing/2014/main" id="{E43CDFBD-427E-A0AF-3902-076B240703A6}"/>
              </a:ext>
            </a:extLst>
          </p:cNvPr>
          <p:cNvCxnSpPr>
            <a:cxnSpLocks/>
          </p:cNvCxnSpPr>
          <p:nvPr/>
        </p:nvCxnSpPr>
        <p:spPr>
          <a:xfrm rot="10800000">
            <a:off x="2033341" y="3641661"/>
            <a:ext cx="5363343" cy="1655648"/>
          </a:xfrm>
          <a:prstGeom prst="bentConnector3">
            <a:avLst>
              <a:gd name="adj1" fmla="val 1000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D2547885-B8BF-B79D-6261-4D21214594C1}"/>
              </a:ext>
            </a:extLst>
          </p:cNvPr>
          <p:cNvCxnSpPr/>
          <p:nvPr/>
        </p:nvCxnSpPr>
        <p:spPr>
          <a:xfrm flipV="1">
            <a:off x="7396684" y="5061890"/>
            <a:ext cx="0" cy="235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68F53567-0AB5-6F9B-EF2C-78D4E322D83A}"/>
              </a:ext>
            </a:extLst>
          </p:cNvPr>
          <p:cNvCxnSpPr/>
          <p:nvPr/>
        </p:nvCxnSpPr>
        <p:spPr>
          <a:xfrm flipV="1">
            <a:off x="9553075" y="5061890"/>
            <a:ext cx="0" cy="439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25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E08D4FE-9CD2-46D2-89CE-1ADD9B2976B4}"/>
              </a:ext>
            </a:extLst>
          </p:cNvPr>
          <p:cNvSpPr/>
          <p:nvPr/>
        </p:nvSpPr>
        <p:spPr>
          <a:xfrm>
            <a:off x="0" y="3296872"/>
            <a:ext cx="3993160" cy="35611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0F6E6D-F0C9-4ACB-9FCC-B2BBC9CE3965}"/>
              </a:ext>
            </a:extLst>
          </p:cNvPr>
          <p:cNvSpPr/>
          <p:nvPr/>
        </p:nvSpPr>
        <p:spPr>
          <a:xfrm>
            <a:off x="5859658" y="0"/>
            <a:ext cx="6331445" cy="6857999"/>
          </a:xfrm>
          <a:prstGeom prst="rect">
            <a:avLst/>
          </a:prstGeom>
          <a:solidFill>
            <a:srgbClr val="1C5BFF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B3377-B206-4F63-B49E-2CF9186601D8}"/>
              </a:ext>
            </a:extLst>
          </p:cNvPr>
          <p:cNvSpPr txBox="1"/>
          <p:nvPr/>
        </p:nvSpPr>
        <p:spPr>
          <a:xfrm>
            <a:off x="7166653" y="1198282"/>
            <a:ext cx="394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Comunicação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Institucional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D06936-19C5-3018-CD36-7E4AB843A0CD}"/>
              </a:ext>
            </a:extLst>
          </p:cNvPr>
          <p:cNvSpPr txBox="1"/>
          <p:nvPr/>
        </p:nvSpPr>
        <p:spPr>
          <a:xfrm>
            <a:off x="7303343" y="2301634"/>
            <a:ext cx="2711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COMUNICAÇÕES AOS ASSOCIADOS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747509-0895-DB9C-0CD1-39FD3908E825}"/>
              </a:ext>
            </a:extLst>
          </p:cNvPr>
          <p:cNvSpPr txBox="1"/>
          <p:nvPr/>
        </p:nvSpPr>
        <p:spPr>
          <a:xfrm>
            <a:off x="7221548" y="2878387"/>
            <a:ext cx="4189484" cy="1667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Informativo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Informativo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gás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Convites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GT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Energia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Em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com a ANACE;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Comunicados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assuntos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31131-35B2-5219-40CF-66CD03B9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44" y="2301634"/>
            <a:ext cx="2871646" cy="37121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489A61-4B23-4E20-8D66-C6A6566F6034}"/>
              </a:ext>
            </a:extLst>
          </p:cNvPr>
          <p:cNvSpPr/>
          <p:nvPr/>
        </p:nvSpPr>
        <p:spPr>
          <a:xfrm>
            <a:off x="1" y="0"/>
            <a:ext cx="5859658" cy="20018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AF432-8492-1A04-5B0E-B1B3EBB6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29" y="1198282"/>
            <a:ext cx="3104731" cy="361146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E2C7954-2CA5-DB26-ACEB-007223BCA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9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E08D4FE-9CD2-46D2-89CE-1ADD9B2976B4}"/>
              </a:ext>
            </a:extLst>
          </p:cNvPr>
          <p:cNvSpPr/>
          <p:nvPr/>
        </p:nvSpPr>
        <p:spPr>
          <a:xfrm>
            <a:off x="0" y="1442285"/>
            <a:ext cx="3993160" cy="3666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0F6E6D-F0C9-4ACB-9FCC-B2BBC9CE3965}"/>
              </a:ext>
            </a:extLst>
          </p:cNvPr>
          <p:cNvSpPr/>
          <p:nvPr/>
        </p:nvSpPr>
        <p:spPr>
          <a:xfrm>
            <a:off x="3993160" y="0"/>
            <a:ext cx="8197943" cy="6857999"/>
          </a:xfrm>
          <a:prstGeom prst="rect">
            <a:avLst/>
          </a:prstGeom>
          <a:solidFill>
            <a:srgbClr val="1C5BFF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B3377-B206-4F63-B49E-2CF9186601D8}"/>
              </a:ext>
            </a:extLst>
          </p:cNvPr>
          <p:cNvSpPr txBox="1"/>
          <p:nvPr/>
        </p:nvSpPr>
        <p:spPr>
          <a:xfrm>
            <a:off x="6474974" y="803999"/>
            <a:ext cx="3944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Comunicação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Institucional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489A61-4B23-4E20-8D66-C6A6566F6034}"/>
              </a:ext>
            </a:extLst>
          </p:cNvPr>
          <p:cNvSpPr/>
          <p:nvPr/>
        </p:nvSpPr>
        <p:spPr>
          <a:xfrm>
            <a:off x="6343454" y="0"/>
            <a:ext cx="5859658" cy="265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E2C7954-2CA5-DB26-ACEB-007223BC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754383-ADA4-B9D8-F893-7C0BF8518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84" y="234878"/>
            <a:ext cx="2783774" cy="4081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F0C07-EE38-0171-F845-2931F3BB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141" y="2001821"/>
            <a:ext cx="2762147" cy="3997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197E1-F63A-4BEE-F2F1-3F6F2D19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945" y="2589044"/>
            <a:ext cx="3419177" cy="3561128"/>
          </a:xfrm>
          <a:prstGeom prst="rect">
            <a:avLst/>
          </a:prstGeom>
        </p:spPr>
      </p:pic>
      <p:sp>
        <p:nvSpPr>
          <p:cNvPr id="10" name="Graphic 234">
            <a:extLst>
              <a:ext uri="{FF2B5EF4-FFF2-40B4-BE49-F238E27FC236}">
                <a16:creationId xmlns:a16="http://schemas.microsoft.com/office/drawing/2014/main" id="{C7326BAC-1E6B-82D2-B2E0-9D4C5C6820FE}"/>
              </a:ext>
            </a:extLst>
          </p:cNvPr>
          <p:cNvSpPr/>
          <p:nvPr/>
        </p:nvSpPr>
        <p:spPr>
          <a:xfrm>
            <a:off x="9281858" y="2001821"/>
            <a:ext cx="209580" cy="170307"/>
          </a:xfrm>
          <a:custGeom>
            <a:avLst/>
            <a:gdLst>
              <a:gd name="connsiteX0" fmla="*/ 347407 w 387036"/>
              <a:gd name="connsiteY0" fmla="*/ 78291 h 314509"/>
              <a:gd name="connsiteX1" fmla="*/ 347639 w 387036"/>
              <a:gd name="connsiteY1" fmla="*/ 88556 h 314509"/>
              <a:gd name="connsiteX2" fmla="*/ 121727 w 387036"/>
              <a:gd name="connsiteY2" fmla="*/ 314509 h 314509"/>
              <a:gd name="connsiteX3" fmla="*/ 0 w 387036"/>
              <a:gd name="connsiteY3" fmla="*/ 278814 h 314509"/>
              <a:gd name="connsiteX4" fmla="*/ 18931 w 387036"/>
              <a:gd name="connsiteY4" fmla="*/ 279928 h 314509"/>
              <a:gd name="connsiteX5" fmla="*/ 117541 w 387036"/>
              <a:gd name="connsiteY5" fmla="*/ 245958 h 314509"/>
              <a:gd name="connsiteX6" fmla="*/ 43373 w 387036"/>
              <a:gd name="connsiteY6" fmla="*/ 190826 h 314509"/>
              <a:gd name="connsiteX7" fmla="*/ 58308 w 387036"/>
              <a:gd name="connsiteY7" fmla="*/ 192214 h 314509"/>
              <a:gd name="connsiteX8" fmla="*/ 79237 w 387036"/>
              <a:gd name="connsiteY8" fmla="*/ 189459 h 314509"/>
              <a:gd name="connsiteX9" fmla="*/ 15545 w 387036"/>
              <a:gd name="connsiteY9" fmla="*/ 111568 h 314509"/>
              <a:gd name="connsiteX10" fmla="*/ 15545 w 387036"/>
              <a:gd name="connsiteY10" fmla="*/ 110579 h 314509"/>
              <a:gd name="connsiteX11" fmla="*/ 51514 w 387036"/>
              <a:gd name="connsiteY11" fmla="*/ 120528 h 314509"/>
              <a:gd name="connsiteX12" fmla="*/ 16176 w 387036"/>
              <a:gd name="connsiteY12" fmla="*/ 54417 h 314509"/>
              <a:gd name="connsiteX13" fmla="*/ 26945 w 387036"/>
              <a:gd name="connsiteY13" fmla="*/ 14493 h 314509"/>
              <a:gd name="connsiteX14" fmla="*/ 190616 w 387036"/>
              <a:gd name="connsiteY14" fmla="*/ 97474 h 314509"/>
              <a:gd name="connsiteX15" fmla="*/ 188575 w 387036"/>
              <a:gd name="connsiteY15" fmla="*/ 79364 h 314509"/>
              <a:gd name="connsiteX16" fmla="*/ 267960 w 387036"/>
              <a:gd name="connsiteY16" fmla="*/ 0 h 314509"/>
              <a:gd name="connsiteX17" fmla="*/ 325931 w 387036"/>
              <a:gd name="connsiteY17" fmla="*/ 25052 h 314509"/>
              <a:gd name="connsiteX18" fmla="*/ 376351 w 387036"/>
              <a:gd name="connsiteY18" fmla="*/ 5785 h 314509"/>
              <a:gd name="connsiteX19" fmla="*/ 341434 w 387036"/>
              <a:gd name="connsiteY19" fmla="*/ 49705 h 314509"/>
              <a:gd name="connsiteX20" fmla="*/ 387037 w 387036"/>
              <a:gd name="connsiteY20" fmla="*/ 37210 h 314509"/>
              <a:gd name="connsiteX21" fmla="*/ 347407 w 387036"/>
              <a:gd name="connsiteY21" fmla="*/ 78291 h 31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036" h="314509">
                <a:moveTo>
                  <a:pt x="347407" y="78291"/>
                </a:moveTo>
                <a:cubicBezTo>
                  <a:pt x="347576" y="81698"/>
                  <a:pt x="347639" y="85148"/>
                  <a:pt x="347639" y="88556"/>
                </a:cubicBezTo>
                <a:cubicBezTo>
                  <a:pt x="347639" y="193518"/>
                  <a:pt x="267770" y="314509"/>
                  <a:pt x="121727" y="314509"/>
                </a:cubicBezTo>
                <a:cubicBezTo>
                  <a:pt x="76860" y="314509"/>
                  <a:pt x="35149" y="301363"/>
                  <a:pt x="0" y="278814"/>
                </a:cubicBezTo>
                <a:cubicBezTo>
                  <a:pt x="6226" y="279550"/>
                  <a:pt x="12537" y="279928"/>
                  <a:pt x="18931" y="279928"/>
                </a:cubicBezTo>
                <a:cubicBezTo>
                  <a:pt x="56162" y="279928"/>
                  <a:pt x="90386" y="267224"/>
                  <a:pt x="117541" y="245958"/>
                </a:cubicBezTo>
                <a:cubicBezTo>
                  <a:pt x="82813" y="245306"/>
                  <a:pt x="53470" y="222378"/>
                  <a:pt x="43373" y="190826"/>
                </a:cubicBezTo>
                <a:cubicBezTo>
                  <a:pt x="48211" y="191730"/>
                  <a:pt x="53197" y="192214"/>
                  <a:pt x="58308" y="192214"/>
                </a:cubicBezTo>
                <a:cubicBezTo>
                  <a:pt x="65565" y="192214"/>
                  <a:pt x="72590" y="191268"/>
                  <a:pt x="79237" y="189459"/>
                </a:cubicBezTo>
                <a:cubicBezTo>
                  <a:pt x="42911" y="182139"/>
                  <a:pt x="15545" y="150061"/>
                  <a:pt x="15545" y="111568"/>
                </a:cubicBezTo>
                <a:cubicBezTo>
                  <a:pt x="15545" y="111231"/>
                  <a:pt x="15545" y="110915"/>
                  <a:pt x="15545" y="110579"/>
                </a:cubicBezTo>
                <a:cubicBezTo>
                  <a:pt x="26251" y="116532"/>
                  <a:pt x="38514" y="120108"/>
                  <a:pt x="51514" y="120528"/>
                </a:cubicBezTo>
                <a:cubicBezTo>
                  <a:pt x="30206" y="106267"/>
                  <a:pt x="16176" y="81993"/>
                  <a:pt x="16176" y="54417"/>
                </a:cubicBezTo>
                <a:cubicBezTo>
                  <a:pt x="16176" y="39882"/>
                  <a:pt x="20088" y="26230"/>
                  <a:pt x="26945" y="14493"/>
                </a:cubicBezTo>
                <a:cubicBezTo>
                  <a:pt x="66091" y="62557"/>
                  <a:pt x="124630" y="94151"/>
                  <a:pt x="190616" y="97474"/>
                </a:cubicBezTo>
                <a:cubicBezTo>
                  <a:pt x="189269" y="91648"/>
                  <a:pt x="188575" y="85611"/>
                  <a:pt x="188575" y="79364"/>
                </a:cubicBezTo>
                <a:cubicBezTo>
                  <a:pt x="188575" y="35527"/>
                  <a:pt x="224103" y="0"/>
                  <a:pt x="267960" y="0"/>
                </a:cubicBezTo>
                <a:cubicBezTo>
                  <a:pt x="290803" y="0"/>
                  <a:pt x="311438" y="9613"/>
                  <a:pt x="325931" y="25052"/>
                </a:cubicBezTo>
                <a:cubicBezTo>
                  <a:pt x="344000" y="21476"/>
                  <a:pt x="360996" y="14871"/>
                  <a:pt x="376351" y="5785"/>
                </a:cubicBezTo>
                <a:cubicBezTo>
                  <a:pt x="370419" y="24316"/>
                  <a:pt x="357820" y="39882"/>
                  <a:pt x="341434" y="49705"/>
                </a:cubicBezTo>
                <a:cubicBezTo>
                  <a:pt x="357504" y="47770"/>
                  <a:pt x="372775" y="43542"/>
                  <a:pt x="387037" y="37210"/>
                </a:cubicBezTo>
                <a:cubicBezTo>
                  <a:pt x="376393" y="53154"/>
                  <a:pt x="362931" y="67121"/>
                  <a:pt x="347407" y="78291"/>
                </a:cubicBezTo>
                <a:close/>
              </a:path>
            </a:pathLst>
          </a:custGeom>
          <a:solidFill>
            <a:srgbClr val="405BFF"/>
          </a:solidFill>
          <a:ln w="2095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1" name="Freeform: Shape 113">
            <a:extLst>
              <a:ext uri="{FF2B5EF4-FFF2-40B4-BE49-F238E27FC236}">
                <a16:creationId xmlns:a16="http://schemas.microsoft.com/office/drawing/2014/main" id="{F5239505-6C5D-A42E-5B4D-F8AAF8328670}"/>
              </a:ext>
            </a:extLst>
          </p:cNvPr>
          <p:cNvSpPr/>
          <p:nvPr/>
        </p:nvSpPr>
        <p:spPr>
          <a:xfrm>
            <a:off x="8971221" y="1968666"/>
            <a:ext cx="209463" cy="209463"/>
          </a:xfrm>
          <a:custGeom>
            <a:avLst/>
            <a:gdLst>
              <a:gd name="connsiteX0" fmla="*/ 291576 w 386820"/>
              <a:gd name="connsiteY0" fmla="*/ 112091 h 386820"/>
              <a:gd name="connsiteX1" fmla="*/ 386820 w 386820"/>
              <a:gd name="connsiteY1" fmla="*/ 226891 h 386820"/>
              <a:gd name="connsiteX2" fmla="*/ 386820 w 386820"/>
              <a:gd name="connsiteY2" fmla="*/ 386819 h 386820"/>
              <a:gd name="connsiteX3" fmla="*/ 300860 w 386820"/>
              <a:gd name="connsiteY3" fmla="*/ 386819 h 386820"/>
              <a:gd name="connsiteX4" fmla="*/ 300860 w 386820"/>
              <a:gd name="connsiteY4" fmla="*/ 239376 h 386820"/>
              <a:gd name="connsiteX5" fmla="*/ 257880 w 386820"/>
              <a:gd name="connsiteY5" fmla="*/ 178989 h 386820"/>
              <a:gd name="connsiteX6" fmla="*/ 217629 w 386820"/>
              <a:gd name="connsiteY6" fmla="*/ 212707 h 386820"/>
              <a:gd name="connsiteX7" fmla="*/ 214900 w 386820"/>
              <a:gd name="connsiteY7" fmla="*/ 233402 h 386820"/>
              <a:gd name="connsiteX8" fmla="*/ 214900 w 386820"/>
              <a:gd name="connsiteY8" fmla="*/ 386819 h 386820"/>
              <a:gd name="connsiteX9" fmla="*/ 128940 w 386820"/>
              <a:gd name="connsiteY9" fmla="*/ 386819 h 386820"/>
              <a:gd name="connsiteX10" fmla="*/ 128940 w 386820"/>
              <a:gd name="connsiteY10" fmla="*/ 202951 h 386820"/>
              <a:gd name="connsiteX11" fmla="*/ 126748 w 386820"/>
              <a:gd name="connsiteY11" fmla="*/ 118044 h 386820"/>
              <a:gd name="connsiteX12" fmla="*/ 203983 w 386820"/>
              <a:gd name="connsiteY12" fmla="*/ 118044 h 386820"/>
              <a:gd name="connsiteX13" fmla="*/ 207808 w 386820"/>
              <a:gd name="connsiteY13" fmla="*/ 155071 h 386820"/>
              <a:gd name="connsiteX14" fmla="*/ 209442 w 386820"/>
              <a:gd name="connsiteY14" fmla="*/ 155071 h 386820"/>
              <a:gd name="connsiteX15" fmla="*/ 291576 w 386820"/>
              <a:gd name="connsiteY15" fmla="*/ 112091 h 386820"/>
              <a:gd name="connsiteX16" fmla="*/ 0 w 386820"/>
              <a:gd name="connsiteY16" fmla="*/ 107450 h 386820"/>
              <a:gd name="connsiteX17" fmla="*/ 85960 w 386820"/>
              <a:gd name="connsiteY17" fmla="*/ 107450 h 386820"/>
              <a:gd name="connsiteX18" fmla="*/ 85960 w 386820"/>
              <a:gd name="connsiteY18" fmla="*/ 386820 h 386820"/>
              <a:gd name="connsiteX19" fmla="*/ 0 w 386820"/>
              <a:gd name="connsiteY19" fmla="*/ 386820 h 386820"/>
              <a:gd name="connsiteX20" fmla="*/ 42980 w 386820"/>
              <a:gd name="connsiteY20" fmla="*/ 0 h 386820"/>
              <a:gd name="connsiteX21" fmla="*/ 85960 w 386820"/>
              <a:gd name="connsiteY21" fmla="*/ 42980 h 386820"/>
              <a:gd name="connsiteX22" fmla="*/ 42959 w 386820"/>
              <a:gd name="connsiteY22" fmla="*/ 85444 h 386820"/>
              <a:gd name="connsiteX23" fmla="*/ 0 w 386820"/>
              <a:gd name="connsiteY23" fmla="*/ 44097 h 386820"/>
              <a:gd name="connsiteX24" fmla="*/ 42980 w 386820"/>
              <a:gd name="connsiteY24" fmla="*/ 0 h 3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6820" h="386820">
                <a:moveTo>
                  <a:pt x="291576" y="112091"/>
                </a:moveTo>
                <a:cubicBezTo>
                  <a:pt x="345989" y="112091"/>
                  <a:pt x="386820" y="148517"/>
                  <a:pt x="386820" y="226891"/>
                </a:cubicBezTo>
                <a:lnTo>
                  <a:pt x="386820" y="386819"/>
                </a:lnTo>
                <a:lnTo>
                  <a:pt x="300860" y="386819"/>
                </a:lnTo>
                <a:lnTo>
                  <a:pt x="300860" y="239376"/>
                </a:lnTo>
                <a:cubicBezTo>
                  <a:pt x="300860" y="205121"/>
                  <a:pt x="287816" y="178989"/>
                  <a:pt x="257880" y="178989"/>
                </a:cubicBezTo>
                <a:cubicBezTo>
                  <a:pt x="235058" y="178989"/>
                  <a:pt x="223625" y="197471"/>
                  <a:pt x="217629" y="212707"/>
                </a:cubicBezTo>
                <a:cubicBezTo>
                  <a:pt x="215437" y="218166"/>
                  <a:pt x="214900" y="225773"/>
                  <a:pt x="214900" y="233402"/>
                </a:cubicBezTo>
                <a:lnTo>
                  <a:pt x="214900" y="386819"/>
                </a:lnTo>
                <a:lnTo>
                  <a:pt x="128940" y="386819"/>
                </a:lnTo>
                <a:lnTo>
                  <a:pt x="128940" y="202951"/>
                </a:lnTo>
                <a:cubicBezTo>
                  <a:pt x="128940" y="169749"/>
                  <a:pt x="127844" y="142005"/>
                  <a:pt x="126748" y="118044"/>
                </a:cubicBezTo>
                <a:lnTo>
                  <a:pt x="203983" y="118044"/>
                </a:lnTo>
                <a:lnTo>
                  <a:pt x="207808" y="155071"/>
                </a:lnTo>
                <a:lnTo>
                  <a:pt x="209442" y="155071"/>
                </a:lnTo>
                <a:cubicBezTo>
                  <a:pt x="220315" y="137643"/>
                  <a:pt x="246963" y="112091"/>
                  <a:pt x="291576" y="112091"/>
                </a:cubicBezTo>
                <a:close/>
                <a:moveTo>
                  <a:pt x="0" y="107450"/>
                </a:moveTo>
                <a:lnTo>
                  <a:pt x="85960" y="107450"/>
                </a:lnTo>
                <a:lnTo>
                  <a:pt x="85960" y="386820"/>
                </a:lnTo>
                <a:lnTo>
                  <a:pt x="0" y="386820"/>
                </a:lnTo>
                <a:close/>
                <a:moveTo>
                  <a:pt x="42980" y="0"/>
                </a:moveTo>
                <a:cubicBezTo>
                  <a:pt x="69628" y="0"/>
                  <a:pt x="85444" y="19556"/>
                  <a:pt x="85960" y="42980"/>
                </a:cubicBezTo>
                <a:cubicBezTo>
                  <a:pt x="85960" y="65802"/>
                  <a:pt x="70702" y="85444"/>
                  <a:pt x="42959" y="85444"/>
                </a:cubicBezTo>
                <a:cubicBezTo>
                  <a:pt x="16848" y="85444"/>
                  <a:pt x="0" y="66920"/>
                  <a:pt x="0" y="44097"/>
                </a:cubicBezTo>
                <a:cubicBezTo>
                  <a:pt x="0" y="20673"/>
                  <a:pt x="16332" y="0"/>
                  <a:pt x="42980" y="0"/>
                </a:cubicBezTo>
                <a:close/>
              </a:path>
            </a:pathLst>
          </a:custGeom>
          <a:solidFill>
            <a:srgbClr val="405BFF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1AABB-48D3-4D46-F1DF-385A709187B9}"/>
              </a:ext>
            </a:extLst>
          </p:cNvPr>
          <p:cNvSpPr txBox="1"/>
          <p:nvPr/>
        </p:nvSpPr>
        <p:spPr>
          <a:xfrm>
            <a:off x="6506389" y="1966751"/>
            <a:ext cx="2432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PRESENÇA NAS REDES SOCIAIS:</a:t>
            </a:r>
          </a:p>
        </p:txBody>
      </p:sp>
    </p:spTree>
    <p:extLst>
      <p:ext uri="{BB962C8B-B14F-4D97-AF65-F5344CB8AC3E}">
        <p14:creationId xmlns:p14="http://schemas.microsoft.com/office/powerpoint/2010/main" val="1740492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1F9F4-23FF-4ECA-8ED9-4B0327DF0C71}"/>
              </a:ext>
            </a:extLst>
          </p:cNvPr>
          <p:cNvSpPr txBox="1"/>
          <p:nvPr/>
        </p:nvSpPr>
        <p:spPr>
          <a:xfrm>
            <a:off x="6643873" y="2230994"/>
            <a:ext cx="3940502" cy="2853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Setor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Vivenciamos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Ganhos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aí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759161"/>
            <a:ext cx="5542766" cy="83362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805710"/>
            <a:ext cx="5542766" cy="83362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FF75BC-740A-2F34-2EDB-346A0483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E7F3B-0004-FDBB-4D04-C43831FB2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99" y="1376268"/>
            <a:ext cx="2461734" cy="612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E18CB2-928C-C5DF-7A61-69818BE66ACF}"/>
              </a:ext>
            </a:extLst>
          </p:cNvPr>
          <p:cNvSpPr/>
          <p:nvPr/>
        </p:nvSpPr>
        <p:spPr>
          <a:xfrm>
            <a:off x="9236278" y="1376268"/>
            <a:ext cx="2950361" cy="6126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00A95A79-E9FB-8187-3D9C-885CBF8B7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r="263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8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1621726" y="709457"/>
            <a:ext cx="8948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Estrutura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dos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Setores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Energia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Elétrica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Gás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Natural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6A807-8AE0-ADB6-2FD4-CB821EB1DB71}"/>
              </a:ext>
            </a:extLst>
          </p:cNvPr>
          <p:cNvSpPr/>
          <p:nvPr/>
        </p:nvSpPr>
        <p:spPr>
          <a:xfrm>
            <a:off x="9244669" y="1912690"/>
            <a:ext cx="2947331" cy="20199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FD82A0-84BF-DAC3-6E9B-4CA69555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44ABEE-EDD2-BF08-F0E9-A99B84128734}"/>
              </a:ext>
            </a:extLst>
          </p:cNvPr>
          <p:cNvSpPr/>
          <p:nvPr/>
        </p:nvSpPr>
        <p:spPr>
          <a:xfrm>
            <a:off x="0" y="4267404"/>
            <a:ext cx="3145726" cy="2019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B21C715-CBF3-312C-0E1C-7194626B6A34}"/>
              </a:ext>
            </a:extLst>
          </p:cNvPr>
          <p:cNvSpPr/>
          <p:nvPr/>
        </p:nvSpPr>
        <p:spPr>
          <a:xfrm>
            <a:off x="1367167" y="1901263"/>
            <a:ext cx="9541042" cy="43861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83BE690-8810-8C9C-8E00-AC95A8D4B3BB}"/>
              </a:ext>
            </a:extLst>
          </p:cNvPr>
          <p:cNvGrpSpPr/>
          <p:nvPr/>
        </p:nvGrpSpPr>
        <p:grpSpPr>
          <a:xfrm>
            <a:off x="2186483" y="2509416"/>
            <a:ext cx="7902410" cy="3612231"/>
            <a:chOff x="137558" y="1622649"/>
            <a:chExt cx="8337218" cy="3810984"/>
          </a:xfrm>
        </p:grpSpPr>
        <p:graphicFrame>
          <p:nvGraphicFramePr>
            <p:cNvPr id="4" name="Diagrama 3">
              <a:extLst>
                <a:ext uri="{FF2B5EF4-FFF2-40B4-BE49-F238E27FC236}">
                  <a16:creationId xmlns:a16="http://schemas.microsoft.com/office/drawing/2014/main" id="{387AE10C-519A-C55F-DF59-03C541829A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63905487"/>
                </p:ext>
              </p:extLst>
            </p:nvPr>
          </p:nvGraphicFramePr>
          <p:xfrm>
            <a:off x="137559" y="1622649"/>
            <a:ext cx="8337217" cy="16953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4FA4AEB9-410C-82CD-8DBC-F55EE4CA2A0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37288313"/>
                </p:ext>
              </p:extLst>
            </p:nvPr>
          </p:nvGraphicFramePr>
          <p:xfrm>
            <a:off x="137559" y="3307364"/>
            <a:ext cx="3008167" cy="16953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6" name="Diagrama 5">
              <a:extLst>
                <a:ext uri="{FF2B5EF4-FFF2-40B4-BE49-F238E27FC236}">
                  <a16:creationId xmlns:a16="http://schemas.microsoft.com/office/drawing/2014/main" id="{2D5B7503-5D58-BDC7-0905-2E9261981E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26795466"/>
                </p:ext>
              </p:extLst>
            </p:nvPr>
          </p:nvGraphicFramePr>
          <p:xfrm>
            <a:off x="3235159" y="3307364"/>
            <a:ext cx="3008167" cy="16953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8" name="Diagrama 7">
              <a:extLst>
                <a:ext uri="{FF2B5EF4-FFF2-40B4-BE49-F238E27FC236}">
                  <a16:creationId xmlns:a16="http://schemas.microsoft.com/office/drawing/2014/main" id="{550F70C6-81E8-A5F3-D801-98006E268F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3775546"/>
                </p:ext>
              </p:extLst>
            </p:nvPr>
          </p:nvGraphicFramePr>
          <p:xfrm>
            <a:off x="6352541" y="3438436"/>
            <a:ext cx="2122235" cy="14474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sp>
          <p:nvSpPr>
            <p:cNvPr id="11" name="Retângulo: Cantos Superiores Recortados 10">
              <a:extLst>
                <a:ext uri="{FF2B5EF4-FFF2-40B4-BE49-F238E27FC236}">
                  <a16:creationId xmlns:a16="http://schemas.microsoft.com/office/drawing/2014/main" id="{462BD826-F586-866A-E1B9-F481149233FE}"/>
                </a:ext>
              </a:extLst>
            </p:cNvPr>
            <p:cNvSpPr/>
            <p:nvPr/>
          </p:nvSpPr>
          <p:spPr>
            <a:xfrm>
              <a:off x="137558" y="5068378"/>
              <a:ext cx="8337217" cy="365255"/>
            </a:xfrm>
            <a:prstGeom prst="snip2Same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Consumidor Cativo          Consumidor Parcialmente Livre          Consumidor Libre</a:t>
              </a:r>
            </a:p>
          </p:txBody>
        </p:sp>
      </p:grpSp>
      <p:sp>
        <p:nvSpPr>
          <p:cNvPr id="14" name="Retângulo: Cantos Superiores Arredondados 13">
            <a:extLst>
              <a:ext uri="{FF2B5EF4-FFF2-40B4-BE49-F238E27FC236}">
                <a16:creationId xmlns:a16="http://schemas.microsoft.com/office/drawing/2014/main" id="{944BEB8D-B57A-1D27-330E-CAAEEF915E5B}"/>
              </a:ext>
            </a:extLst>
          </p:cNvPr>
          <p:cNvSpPr/>
          <p:nvPr/>
        </p:nvSpPr>
        <p:spPr>
          <a:xfrm>
            <a:off x="2186483" y="2128291"/>
            <a:ext cx="7902409" cy="527572"/>
          </a:xfrm>
          <a:prstGeom prst="round2Same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CNPE</a:t>
            </a:r>
            <a:br>
              <a:rPr lang="pt-BR" sz="1100" dirty="0"/>
            </a:br>
            <a:r>
              <a:rPr lang="pt-BR" sz="1100" dirty="0"/>
              <a:t>Conselho Nacional de Politicas Energéticas</a:t>
            </a:r>
          </a:p>
        </p:txBody>
      </p:sp>
    </p:spTree>
    <p:extLst>
      <p:ext uri="{BB962C8B-B14F-4D97-AF65-F5344CB8AC3E}">
        <p14:creationId xmlns:p14="http://schemas.microsoft.com/office/powerpoint/2010/main" val="3443013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E74A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35928</TotalTime>
  <Words>835</Words>
  <Application>Microsoft Office PowerPoint</Application>
  <PresentationFormat>Widescreen</PresentationFormat>
  <Paragraphs>151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Montserrat SemiBold</vt:lpstr>
      <vt:lpstr>Open Sans</vt:lpstr>
      <vt:lpstr>Open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jzt</dc:creator>
  <cp:lastModifiedBy>Lee Monteiro</cp:lastModifiedBy>
  <cp:revision>3703</cp:revision>
  <dcterms:created xsi:type="dcterms:W3CDTF">2018-10-21T16:00:00Z</dcterms:created>
  <dcterms:modified xsi:type="dcterms:W3CDTF">2022-10-10T19:43:40Z</dcterms:modified>
</cp:coreProperties>
</file>