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17"/>
  </p:notesMasterIdLst>
  <p:handoutMasterIdLst>
    <p:handoutMasterId r:id="rId18"/>
  </p:handoutMasterIdLst>
  <p:sldIdLst>
    <p:sldId id="379" r:id="rId2"/>
    <p:sldId id="408" r:id="rId3"/>
    <p:sldId id="341" r:id="rId4"/>
    <p:sldId id="343" r:id="rId5"/>
    <p:sldId id="385" r:id="rId6"/>
    <p:sldId id="346" r:id="rId7"/>
    <p:sldId id="401" r:id="rId8"/>
    <p:sldId id="409" r:id="rId9"/>
    <p:sldId id="344" r:id="rId10"/>
    <p:sldId id="410" r:id="rId11"/>
    <p:sldId id="407" r:id="rId12"/>
    <p:sldId id="350" r:id="rId13"/>
    <p:sldId id="411" r:id="rId14"/>
    <p:sldId id="412" r:id="rId15"/>
    <p:sldId id="38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74" userDrawn="1">
          <p15:clr>
            <a:srgbClr val="A4A3A4"/>
          </p15:clr>
        </p15:guide>
        <p15:guide id="2" pos="32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rgiawan Listanto" initials="VL" lastIdx="4" clrIdx="0">
    <p:extLst>
      <p:ext uri="{19B8F6BF-5375-455C-9EA6-DF929625EA0E}">
        <p15:presenceInfo xmlns:p15="http://schemas.microsoft.com/office/powerpoint/2012/main" userId="f737c996e688ea2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AADC"/>
    <a:srgbClr val="203864"/>
    <a:srgbClr val="405BFF"/>
    <a:srgbClr val="88E9EE"/>
    <a:srgbClr val="1C5BFF"/>
    <a:srgbClr val="85E3F1"/>
    <a:srgbClr val="BACDFF"/>
    <a:srgbClr val="C7F2F9"/>
    <a:srgbClr val="E8EEFF"/>
    <a:srgbClr val="EFF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55B3D8-AF7B-4C14-A55B-76E7609C9A56}" v="19" dt="2022-09-15T18:36:37.2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56" autoAdjust="0"/>
    <p:restoredTop sz="55473" autoAdjust="0"/>
  </p:normalViewPr>
  <p:slideViewPr>
    <p:cSldViewPr snapToGrid="0">
      <p:cViewPr varScale="1">
        <p:scale>
          <a:sx n="91" d="100"/>
          <a:sy n="91" d="100"/>
        </p:scale>
        <p:origin x="120" y="888"/>
      </p:cViewPr>
      <p:guideLst>
        <p:guide orient="horz" pos="3974"/>
        <p:guide pos="325"/>
      </p:guideLst>
    </p:cSldViewPr>
  </p:slideViewPr>
  <p:outlineViewPr>
    <p:cViewPr>
      <p:scale>
        <a:sx n="33" d="100"/>
        <a:sy n="33" d="100"/>
      </p:scale>
      <p:origin x="0" y="-10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308"/>
    </p:cViewPr>
  </p:sorterViewPr>
  <p:notesViewPr>
    <p:cSldViewPr snapToGrid="0">
      <p:cViewPr varScale="1">
        <p:scale>
          <a:sx n="85" d="100"/>
          <a:sy n="85" d="100"/>
        </p:scale>
        <p:origin x="388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e Monteiro" userId="9fcf01b294aced29" providerId="LiveId" clId="{B755B3D8-AF7B-4C14-A55B-76E7609C9A56}"/>
    <pc:docChg chg="undo custSel addSld delSld modSld">
      <pc:chgData name="Lee Monteiro" userId="9fcf01b294aced29" providerId="LiveId" clId="{B755B3D8-AF7B-4C14-A55B-76E7609C9A56}" dt="2022-09-16T18:29:41.563" v="137" actId="207"/>
      <pc:docMkLst>
        <pc:docMk/>
      </pc:docMkLst>
      <pc:sldChg chg="addSp modSp mod">
        <pc:chgData name="Lee Monteiro" userId="9fcf01b294aced29" providerId="LiveId" clId="{B755B3D8-AF7B-4C14-A55B-76E7609C9A56}" dt="2022-09-15T18:33:35.067" v="110"/>
        <pc:sldMkLst>
          <pc:docMk/>
          <pc:sldMk cId="314260434" sldId="341"/>
        </pc:sldMkLst>
        <pc:spChg chg="mod">
          <ac:chgData name="Lee Monteiro" userId="9fcf01b294aced29" providerId="LiveId" clId="{B755B3D8-AF7B-4C14-A55B-76E7609C9A56}" dt="2022-09-15T18:19:55.972" v="14" actId="207"/>
          <ac:spMkLst>
            <pc:docMk/>
            <pc:sldMk cId="314260434" sldId="341"/>
            <ac:spMk id="3" creationId="{1ED44A9A-4B42-49BD-84CA-27E240E9259A}"/>
          </ac:spMkLst>
        </pc:spChg>
        <pc:spChg chg="mod">
          <ac:chgData name="Lee Monteiro" userId="9fcf01b294aced29" providerId="LiveId" clId="{B755B3D8-AF7B-4C14-A55B-76E7609C9A56}" dt="2022-09-15T18:28:29.113" v="73" actId="207"/>
          <ac:spMkLst>
            <pc:docMk/>
            <pc:sldMk cId="314260434" sldId="341"/>
            <ac:spMk id="8" creationId="{521A426B-F392-7B7C-30C7-132E8296C60D}"/>
          </ac:spMkLst>
        </pc:spChg>
        <pc:spChg chg="mod">
          <ac:chgData name="Lee Monteiro" userId="9fcf01b294aced29" providerId="LiveId" clId="{B755B3D8-AF7B-4C14-A55B-76E7609C9A56}" dt="2022-09-15T18:28:29.113" v="73" actId="207"/>
          <ac:spMkLst>
            <pc:docMk/>
            <pc:sldMk cId="314260434" sldId="341"/>
            <ac:spMk id="11" creationId="{A26E6D37-8ECF-8748-8B66-102C475DC4D2}"/>
          </ac:spMkLst>
        </pc:spChg>
        <pc:spChg chg="mod">
          <ac:chgData name="Lee Monteiro" userId="9fcf01b294aced29" providerId="LiveId" clId="{B755B3D8-AF7B-4C14-A55B-76E7609C9A56}" dt="2022-09-15T18:28:29.113" v="73" actId="207"/>
          <ac:spMkLst>
            <pc:docMk/>
            <pc:sldMk cId="314260434" sldId="341"/>
            <ac:spMk id="14" creationId="{E1041A79-53DB-2FD5-2D03-F4A513A39164}"/>
          </ac:spMkLst>
        </pc:spChg>
        <pc:spChg chg="mod">
          <ac:chgData name="Lee Monteiro" userId="9fcf01b294aced29" providerId="LiveId" clId="{B755B3D8-AF7B-4C14-A55B-76E7609C9A56}" dt="2022-09-15T18:19:51.698" v="13" actId="207"/>
          <ac:spMkLst>
            <pc:docMk/>
            <pc:sldMk cId="314260434" sldId="341"/>
            <ac:spMk id="38" creationId="{60C476B5-0944-4552-8B6D-73014506013A}"/>
          </ac:spMkLst>
        </pc:spChg>
        <pc:spChg chg="mod">
          <ac:chgData name="Lee Monteiro" userId="9fcf01b294aced29" providerId="LiveId" clId="{B755B3D8-AF7B-4C14-A55B-76E7609C9A56}" dt="2022-09-15T18:28:29.113" v="73" actId="207"/>
          <ac:spMkLst>
            <pc:docMk/>
            <pc:sldMk cId="314260434" sldId="341"/>
            <ac:spMk id="39" creationId="{5EE80C39-8D0D-414D-8233-7DA3EE1BE1FF}"/>
          </ac:spMkLst>
        </pc:spChg>
        <pc:spChg chg="mod">
          <ac:chgData name="Lee Monteiro" userId="9fcf01b294aced29" providerId="LiveId" clId="{B755B3D8-AF7B-4C14-A55B-76E7609C9A56}" dt="2022-09-15T18:28:19.800" v="72" actId="207"/>
          <ac:spMkLst>
            <pc:docMk/>
            <pc:sldMk cId="314260434" sldId="341"/>
            <ac:spMk id="43" creationId="{DF39A1AD-DF1E-4A18-8EA2-5BB490E54AC4}"/>
          </ac:spMkLst>
        </pc:spChg>
        <pc:spChg chg="mod">
          <ac:chgData name="Lee Monteiro" userId="9fcf01b294aced29" providerId="LiveId" clId="{B755B3D8-AF7B-4C14-A55B-76E7609C9A56}" dt="2022-09-15T18:28:29.113" v="73" actId="207"/>
          <ac:spMkLst>
            <pc:docMk/>
            <pc:sldMk cId="314260434" sldId="341"/>
            <ac:spMk id="51" creationId="{D1614E85-A6EE-4B3F-8991-2D8021CCA76C}"/>
          </ac:spMkLst>
        </pc:spChg>
        <pc:picChg chg="add mod">
          <ac:chgData name="Lee Monteiro" userId="9fcf01b294aced29" providerId="LiveId" clId="{B755B3D8-AF7B-4C14-A55B-76E7609C9A56}" dt="2022-09-15T18:33:35.067" v="110"/>
          <ac:picMkLst>
            <pc:docMk/>
            <pc:sldMk cId="314260434" sldId="341"/>
            <ac:picMk id="2" creationId="{E9259482-C86A-42E1-F7C3-5772DDCF60BB}"/>
          </ac:picMkLst>
        </pc:picChg>
      </pc:sldChg>
      <pc:sldChg chg="addSp modSp mod">
        <pc:chgData name="Lee Monteiro" userId="9fcf01b294aced29" providerId="LiveId" clId="{B755B3D8-AF7B-4C14-A55B-76E7609C9A56}" dt="2022-09-15T18:36:37.201" v="135"/>
        <pc:sldMkLst>
          <pc:docMk/>
          <pc:sldMk cId="2295275553" sldId="343"/>
        </pc:sldMkLst>
        <pc:spChg chg="mod">
          <ac:chgData name="Lee Monteiro" userId="9fcf01b294aced29" providerId="LiveId" clId="{B755B3D8-AF7B-4C14-A55B-76E7609C9A56}" dt="2022-09-15T18:28:38.287" v="74" actId="207"/>
          <ac:spMkLst>
            <pc:docMk/>
            <pc:sldMk cId="2295275553" sldId="343"/>
            <ac:spMk id="7" creationId="{8BEB12FC-0D25-D569-7FFE-ADA9B95F8432}"/>
          </ac:spMkLst>
        </pc:spChg>
        <pc:spChg chg="mod">
          <ac:chgData name="Lee Monteiro" userId="9fcf01b294aced29" providerId="LiveId" clId="{B755B3D8-AF7B-4C14-A55B-76E7609C9A56}" dt="2022-09-15T18:20:06.133" v="15" actId="207"/>
          <ac:spMkLst>
            <pc:docMk/>
            <pc:sldMk cId="2295275553" sldId="343"/>
            <ac:spMk id="8" creationId="{657997DD-091B-7B47-0010-CD53F4C09635}"/>
          </ac:spMkLst>
        </pc:spChg>
        <pc:spChg chg="mod">
          <ac:chgData name="Lee Monteiro" userId="9fcf01b294aced29" providerId="LiveId" clId="{B755B3D8-AF7B-4C14-A55B-76E7609C9A56}" dt="2022-09-15T18:20:31.617" v="17" actId="207"/>
          <ac:spMkLst>
            <pc:docMk/>
            <pc:sldMk cId="2295275553" sldId="343"/>
            <ac:spMk id="28" creationId="{27BB1446-91D0-4504-83CB-68DC81538243}"/>
          </ac:spMkLst>
        </pc:spChg>
        <pc:spChg chg="mod">
          <ac:chgData name="Lee Monteiro" userId="9fcf01b294aced29" providerId="LiveId" clId="{B755B3D8-AF7B-4C14-A55B-76E7609C9A56}" dt="2022-09-15T18:20:40.223" v="18" actId="207"/>
          <ac:spMkLst>
            <pc:docMk/>
            <pc:sldMk cId="2295275553" sldId="343"/>
            <ac:spMk id="31" creationId="{67D52C21-DCE8-4D4C-BBBD-803AED17DE2B}"/>
          </ac:spMkLst>
        </pc:spChg>
        <pc:spChg chg="mod">
          <ac:chgData name="Lee Monteiro" userId="9fcf01b294aced29" providerId="LiveId" clId="{B755B3D8-AF7B-4C14-A55B-76E7609C9A56}" dt="2022-09-15T18:20:10.058" v="16" actId="207"/>
          <ac:spMkLst>
            <pc:docMk/>
            <pc:sldMk cId="2295275553" sldId="343"/>
            <ac:spMk id="53" creationId="{16F9FD20-DD98-462D-BDC8-1CAB70750BB7}"/>
          </ac:spMkLst>
        </pc:spChg>
        <pc:graphicFrameChg chg="mod">
          <ac:chgData name="Lee Monteiro" userId="9fcf01b294aced29" providerId="LiveId" clId="{B755B3D8-AF7B-4C14-A55B-76E7609C9A56}" dt="2022-09-15T18:36:37.201" v="135"/>
          <ac:graphicFrameMkLst>
            <pc:docMk/>
            <pc:sldMk cId="2295275553" sldId="343"/>
            <ac:graphicFrameMk id="6" creationId="{1C97D9FF-4BB7-628A-7655-0E2ECDB3A5C5}"/>
          </ac:graphicFrameMkLst>
        </pc:graphicFrameChg>
        <pc:picChg chg="add mod">
          <ac:chgData name="Lee Monteiro" userId="9fcf01b294aced29" providerId="LiveId" clId="{B755B3D8-AF7B-4C14-A55B-76E7609C9A56}" dt="2022-09-15T18:33:38" v="111"/>
          <ac:picMkLst>
            <pc:docMk/>
            <pc:sldMk cId="2295275553" sldId="343"/>
            <ac:picMk id="2" creationId="{FEE395FB-17EF-B438-1B43-DDB49BE429D3}"/>
          </ac:picMkLst>
        </pc:picChg>
      </pc:sldChg>
      <pc:sldChg chg="addSp modSp mod">
        <pc:chgData name="Lee Monteiro" userId="9fcf01b294aced29" providerId="LiveId" clId="{B755B3D8-AF7B-4C14-A55B-76E7609C9A56}" dt="2022-09-15T18:33:58.899" v="118"/>
        <pc:sldMkLst>
          <pc:docMk/>
          <pc:sldMk cId="378773488" sldId="344"/>
        </pc:sldMkLst>
        <pc:spChg chg="mod">
          <ac:chgData name="Lee Monteiro" userId="9fcf01b294aced29" providerId="LiveId" clId="{B755B3D8-AF7B-4C14-A55B-76E7609C9A56}" dt="2022-09-15T18:24:25.487" v="48" actId="207"/>
          <ac:spMkLst>
            <pc:docMk/>
            <pc:sldMk cId="378773488" sldId="344"/>
            <ac:spMk id="7" creationId="{130147A7-C047-27A5-AA16-1C4D5B78F711}"/>
          </ac:spMkLst>
        </pc:spChg>
        <pc:spChg chg="mod">
          <ac:chgData name="Lee Monteiro" userId="9fcf01b294aced29" providerId="LiveId" clId="{B755B3D8-AF7B-4C14-A55B-76E7609C9A56}" dt="2022-09-15T18:24:32.263" v="49" actId="207"/>
          <ac:spMkLst>
            <pc:docMk/>
            <pc:sldMk cId="378773488" sldId="344"/>
            <ac:spMk id="11" creationId="{497A244E-7FF3-C9FA-66D2-67B4A8E61047}"/>
          </ac:spMkLst>
        </pc:spChg>
        <pc:spChg chg="mod">
          <ac:chgData name="Lee Monteiro" userId="9fcf01b294aced29" providerId="LiveId" clId="{B755B3D8-AF7B-4C14-A55B-76E7609C9A56}" dt="2022-09-15T18:24:37.324" v="50" actId="207"/>
          <ac:spMkLst>
            <pc:docMk/>
            <pc:sldMk cId="378773488" sldId="344"/>
            <ac:spMk id="24" creationId="{C6AFA9CB-D878-3D73-6FBA-39EB587B4D8B}"/>
          </ac:spMkLst>
        </pc:spChg>
        <pc:picChg chg="add mod">
          <ac:chgData name="Lee Monteiro" userId="9fcf01b294aced29" providerId="LiveId" clId="{B755B3D8-AF7B-4C14-A55B-76E7609C9A56}" dt="2022-09-15T18:33:58.899" v="118"/>
          <ac:picMkLst>
            <pc:docMk/>
            <pc:sldMk cId="378773488" sldId="344"/>
            <ac:picMk id="2" creationId="{914D5577-36D1-DB20-7CB0-EE1F5A017593}"/>
          </ac:picMkLst>
        </pc:picChg>
      </pc:sldChg>
      <pc:sldChg chg="addSp modSp mod">
        <pc:chgData name="Lee Monteiro" userId="9fcf01b294aced29" providerId="LiveId" clId="{B755B3D8-AF7B-4C14-A55B-76E7609C9A56}" dt="2022-09-16T18:29:31.862" v="136" actId="207"/>
        <pc:sldMkLst>
          <pc:docMk/>
          <pc:sldMk cId="3275147415" sldId="346"/>
        </pc:sldMkLst>
        <pc:spChg chg="mod">
          <ac:chgData name="Lee Monteiro" userId="9fcf01b294aced29" providerId="LiveId" clId="{B755B3D8-AF7B-4C14-A55B-76E7609C9A56}" dt="2022-09-15T18:29:21.519" v="83" actId="207"/>
          <ac:spMkLst>
            <pc:docMk/>
            <pc:sldMk cId="3275147415" sldId="346"/>
            <ac:spMk id="7" creationId="{63449C2B-CD46-0E5F-5C41-3ED11E9C9F60}"/>
          </ac:spMkLst>
        </pc:spChg>
        <pc:spChg chg="mod">
          <ac:chgData name="Lee Monteiro" userId="9fcf01b294aced29" providerId="LiveId" clId="{B755B3D8-AF7B-4C14-A55B-76E7609C9A56}" dt="2022-09-15T18:21:43.674" v="28" actId="207"/>
          <ac:spMkLst>
            <pc:docMk/>
            <pc:sldMk cId="3275147415" sldId="346"/>
            <ac:spMk id="25" creationId="{11C6D48A-FFB8-5003-D511-57B1D0E05CE3}"/>
          </ac:spMkLst>
        </pc:spChg>
        <pc:spChg chg="mod">
          <ac:chgData name="Lee Monteiro" userId="9fcf01b294aced29" providerId="LiveId" clId="{B755B3D8-AF7B-4C14-A55B-76E7609C9A56}" dt="2022-09-15T18:22:00.757" v="31" actId="207"/>
          <ac:spMkLst>
            <pc:docMk/>
            <pc:sldMk cId="3275147415" sldId="346"/>
            <ac:spMk id="26" creationId="{4E2D7606-AF2D-D107-613B-0644A5234FEF}"/>
          </ac:spMkLst>
        </pc:spChg>
        <pc:spChg chg="mod">
          <ac:chgData name="Lee Monteiro" userId="9fcf01b294aced29" providerId="LiveId" clId="{B755B3D8-AF7B-4C14-A55B-76E7609C9A56}" dt="2022-09-15T18:21:38.504" v="27" actId="207"/>
          <ac:spMkLst>
            <pc:docMk/>
            <pc:sldMk cId="3275147415" sldId="346"/>
            <ac:spMk id="32" creationId="{444E57B7-10A5-297F-A022-43571BC5A83E}"/>
          </ac:spMkLst>
        </pc:spChg>
        <pc:spChg chg="mod">
          <ac:chgData name="Lee Monteiro" userId="9fcf01b294aced29" providerId="LiveId" clId="{B755B3D8-AF7B-4C14-A55B-76E7609C9A56}" dt="2022-09-15T18:22:07.318" v="32" actId="207"/>
          <ac:spMkLst>
            <pc:docMk/>
            <pc:sldMk cId="3275147415" sldId="346"/>
            <ac:spMk id="33" creationId="{94578E73-735A-D2E4-678C-ABCC6CDBCB8A}"/>
          </ac:spMkLst>
        </pc:spChg>
        <pc:spChg chg="mod">
          <ac:chgData name="Lee Monteiro" userId="9fcf01b294aced29" providerId="LiveId" clId="{B755B3D8-AF7B-4C14-A55B-76E7609C9A56}" dt="2022-09-16T18:29:31.862" v="136" actId="207"/>
          <ac:spMkLst>
            <pc:docMk/>
            <pc:sldMk cId="3275147415" sldId="346"/>
            <ac:spMk id="34" creationId="{A7C90EF8-7459-4852-97E9-CE1B7E9F0EC8}"/>
          </ac:spMkLst>
        </pc:spChg>
        <pc:spChg chg="mod">
          <ac:chgData name="Lee Monteiro" userId="9fcf01b294aced29" providerId="LiveId" clId="{B755B3D8-AF7B-4C14-A55B-76E7609C9A56}" dt="2022-09-15T18:21:15.362" v="24" actId="207"/>
          <ac:spMkLst>
            <pc:docMk/>
            <pc:sldMk cId="3275147415" sldId="346"/>
            <ac:spMk id="36" creationId="{1867241E-7461-43C1-BF71-151C66DB1650}"/>
          </ac:spMkLst>
        </pc:spChg>
        <pc:spChg chg="mod">
          <ac:chgData name="Lee Monteiro" userId="9fcf01b294aced29" providerId="LiveId" clId="{B755B3D8-AF7B-4C14-A55B-76E7609C9A56}" dt="2022-09-15T18:29:03.272" v="79" actId="207"/>
          <ac:spMkLst>
            <pc:docMk/>
            <pc:sldMk cId="3275147415" sldId="346"/>
            <ac:spMk id="42" creationId="{E6EA8621-A1CE-4E7B-8159-9DEEFAB2E9ED}"/>
          </ac:spMkLst>
        </pc:spChg>
        <pc:spChg chg="mod">
          <ac:chgData name="Lee Monteiro" userId="9fcf01b294aced29" providerId="LiveId" clId="{B755B3D8-AF7B-4C14-A55B-76E7609C9A56}" dt="2022-09-15T18:21:49.573" v="29" actId="207"/>
          <ac:spMkLst>
            <pc:docMk/>
            <pc:sldMk cId="3275147415" sldId="346"/>
            <ac:spMk id="47" creationId="{9780EA69-3874-4181-A7B3-79E23763C58D}"/>
          </ac:spMkLst>
        </pc:spChg>
        <pc:spChg chg="mod">
          <ac:chgData name="Lee Monteiro" userId="9fcf01b294aced29" providerId="LiveId" clId="{B755B3D8-AF7B-4C14-A55B-76E7609C9A56}" dt="2022-09-15T18:21:56.386" v="30" actId="207"/>
          <ac:spMkLst>
            <pc:docMk/>
            <pc:sldMk cId="3275147415" sldId="346"/>
            <ac:spMk id="48" creationId="{E45E25AB-C5A4-45DC-AFEA-A577F6AEF584}"/>
          </ac:spMkLst>
        </pc:spChg>
        <pc:spChg chg="mod">
          <ac:chgData name="Lee Monteiro" userId="9fcf01b294aced29" providerId="LiveId" clId="{B755B3D8-AF7B-4C14-A55B-76E7609C9A56}" dt="2022-09-15T18:22:14.200" v="33" actId="207"/>
          <ac:spMkLst>
            <pc:docMk/>
            <pc:sldMk cId="3275147415" sldId="346"/>
            <ac:spMk id="49" creationId="{2D1F2DF0-7134-A765-7E68-EF29C49C6ECE}"/>
          </ac:spMkLst>
        </pc:spChg>
        <pc:spChg chg="mod">
          <ac:chgData name="Lee Monteiro" userId="9fcf01b294aced29" providerId="LiveId" clId="{B755B3D8-AF7B-4C14-A55B-76E7609C9A56}" dt="2022-09-15T18:22:23.537" v="34" actId="207"/>
          <ac:spMkLst>
            <pc:docMk/>
            <pc:sldMk cId="3275147415" sldId="346"/>
            <ac:spMk id="50" creationId="{9D67DC93-E061-99FF-6CF4-D119243FD691}"/>
          </ac:spMkLst>
        </pc:spChg>
        <pc:spChg chg="mod">
          <ac:chgData name="Lee Monteiro" userId="9fcf01b294aced29" providerId="LiveId" clId="{B755B3D8-AF7B-4C14-A55B-76E7609C9A56}" dt="2022-09-15T18:21:11.319" v="23" actId="207"/>
          <ac:spMkLst>
            <pc:docMk/>
            <pc:sldMk cId="3275147415" sldId="346"/>
            <ac:spMk id="56" creationId="{DFD430A1-F02B-4134-A8FD-74BA30A3CBAD}"/>
          </ac:spMkLst>
        </pc:spChg>
        <pc:picChg chg="add mod">
          <ac:chgData name="Lee Monteiro" userId="9fcf01b294aced29" providerId="LiveId" clId="{B755B3D8-AF7B-4C14-A55B-76E7609C9A56}" dt="2022-09-15T18:33:43.755" v="113"/>
          <ac:picMkLst>
            <pc:docMk/>
            <pc:sldMk cId="3275147415" sldId="346"/>
            <ac:picMk id="2" creationId="{FC16EE50-FB78-7F11-AAFA-E88D3EEC99C4}"/>
          </ac:picMkLst>
        </pc:picChg>
      </pc:sldChg>
      <pc:sldChg chg="addSp modSp mod">
        <pc:chgData name="Lee Monteiro" userId="9fcf01b294aced29" providerId="LiveId" clId="{B755B3D8-AF7B-4C14-A55B-76E7609C9A56}" dt="2022-09-15T18:34:31.704" v="126" actId="14100"/>
        <pc:sldMkLst>
          <pc:docMk/>
          <pc:sldMk cId="1734259563" sldId="350"/>
        </pc:sldMkLst>
        <pc:spChg chg="mod">
          <ac:chgData name="Lee Monteiro" userId="9fcf01b294aced29" providerId="LiveId" clId="{B755B3D8-AF7B-4C14-A55B-76E7609C9A56}" dt="2022-09-15T18:30:18.454" v="91" actId="207"/>
          <ac:spMkLst>
            <pc:docMk/>
            <pc:sldMk cId="1734259563" sldId="350"/>
            <ac:spMk id="7" creationId="{6A3E2012-68DC-0D8B-AE55-ABF9B0436B12}"/>
          </ac:spMkLst>
        </pc:spChg>
        <pc:spChg chg="mod">
          <ac:chgData name="Lee Monteiro" userId="9fcf01b294aced29" providerId="LiveId" clId="{B755B3D8-AF7B-4C14-A55B-76E7609C9A56}" dt="2022-09-15T18:25:51.220" v="59" actId="207"/>
          <ac:spMkLst>
            <pc:docMk/>
            <pc:sldMk cId="1734259563" sldId="350"/>
            <ac:spMk id="8" creationId="{2CD012CA-DA45-166F-5255-ABEF16B8993B}"/>
          </ac:spMkLst>
        </pc:spChg>
        <pc:spChg chg="mod">
          <ac:chgData name="Lee Monteiro" userId="9fcf01b294aced29" providerId="LiveId" clId="{B755B3D8-AF7B-4C14-A55B-76E7609C9A56}" dt="2022-09-15T18:34:31.704" v="126" actId="14100"/>
          <ac:spMkLst>
            <pc:docMk/>
            <pc:sldMk cId="1734259563" sldId="350"/>
            <ac:spMk id="11" creationId="{6B2D937F-F614-3B0D-7753-6D69A4863376}"/>
          </ac:spMkLst>
        </pc:spChg>
        <pc:spChg chg="mod">
          <ac:chgData name="Lee Monteiro" userId="9fcf01b294aced29" providerId="LiveId" clId="{B755B3D8-AF7B-4C14-A55B-76E7609C9A56}" dt="2022-09-15T18:25:33.842" v="57" actId="207"/>
          <ac:spMkLst>
            <pc:docMk/>
            <pc:sldMk cId="1734259563" sldId="350"/>
            <ac:spMk id="49" creationId="{9DCC46B2-F595-4BF1-BA77-BC323E0D4E4C}"/>
          </ac:spMkLst>
        </pc:spChg>
        <pc:spChg chg="mod">
          <ac:chgData name="Lee Monteiro" userId="9fcf01b294aced29" providerId="LiveId" clId="{B755B3D8-AF7B-4C14-A55B-76E7609C9A56}" dt="2022-09-15T18:25:33.842" v="57" actId="207"/>
          <ac:spMkLst>
            <pc:docMk/>
            <pc:sldMk cId="1734259563" sldId="350"/>
            <ac:spMk id="50" creationId="{4F7252A4-015A-4164-8DA6-6E7DAB900924}"/>
          </ac:spMkLst>
        </pc:spChg>
        <pc:picChg chg="add mod">
          <ac:chgData name="Lee Monteiro" userId="9fcf01b294aced29" providerId="LiveId" clId="{B755B3D8-AF7B-4C14-A55B-76E7609C9A56}" dt="2022-09-15T18:34:07.444" v="121"/>
          <ac:picMkLst>
            <pc:docMk/>
            <pc:sldMk cId="1734259563" sldId="350"/>
            <ac:picMk id="2" creationId="{032F87DA-175D-0BBF-7B8A-FE27ED30FD90}"/>
          </ac:picMkLst>
        </pc:picChg>
      </pc:sldChg>
      <pc:sldChg chg="addSp delSp modSp mod">
        <pc:chgData name="Lee Monteiro" userId="9fcf01b294aced29" providerId="LiveId" clId="{B755B3D8-AF7B-4C14-A55B-76E7609C9A56}" dt="2022-09-15T18:35:14.988" v="133" actId="478"/>
        <pc:sldMkLst>
          <pc:docMk/>
          <pc:sldMk cId="1894233224" sldId="379"/>
        </pc:sldMkLst>
        <pc:spChg chg="mod">
          <ac:chgData name="Lee Monteiro" userId="9fcf01b294aced29" providerId="LiveId" clId="{B755B3D8-AF7B-4C14-A55B-76E7609C9A56}" dt="2022-09-15T18:18:44.230" v="6" actId="207"/>
          <ac:spMkLst>
            <pc:docMk/>
            <pc:sldMk cId="1894233224" sldId="379"/>
            <ac:spMk id="10" creationId="{43A050FD-7915-41A6-8FCD-0F30C33884F1}"/>
          </ac:spMkLst>
        </pc:spChg>
        <pc:spChg chg="mod">
          <ac:chgData name="Lee Monteiro" userId="9fcf01b294aced29" providerId="LiveId" clId="{B755B3D8-AF7B-4C14-A55B-76E7609C9A56}" dt="2022-09-15T18:18:28.260" v="2" actId="207"/>
          <ac:spMkLst>
            <pc:docMk/>
            <pc:sldMk cId="1894233224" sldId="379"/>
            <ac:spMk id="21" creationId="{9EEFDB91-969A-4C12-842D-789A54225D9E}"/>
          </ac:spMkLst>
        </pc:spChg>
        <pc:spChg chg="mod">
          <ac:chgData name="Lee Monteiro" userId="9fcf01b294aced29" providerId="LiveId" clId="{B755B3D8-AF7B-4C14-A55B-76E7609C9A56}" dt="2022-09-15T18:28:08.376" v="71" actId="207"/>
          <ac:spMkLst>
            <pc:docMk/>
            <pc:sldMk cId="1894233224" sldId="379"/>
            <ac:spMk id="22" creationId="{E79F9E5F-13AD-424B-A72D-F632A2A6EF74}"/>
          </ac:spMkLst>
        </pc:spChg>
        <pc:spChg chg="mod">
          <ac:chgData name="Lee Monteiro" userId="9fcf01b294aced29" providerId="LiveId" clId="{B755B3D8-AF7B-4C14-A55B-76E7609C9A56}" dt="2022-09-15T18:18:49.131" v="7" actId="207"/>
          <ac:spMkLst>
            <pc:docMk/>
            <pc:sldMk cId="1894233224" sldId="379"/>
            <ac:spMk id="67" creationId="{5D690EE3-BA29-43EA-9A56-DE004A289157}"/>
          </ac:spMkLst>
        </pc:spChg>
        <pc:spChg chg="mod">
          <ac:chgData name="Lee Monteiro" userId="9fcf01b294aced29" providerId="LiveId" clId="{B755B3D8-AF7B-4C14-A55B-76E7609C9A56}" dt="2022-09-15T18:18:37.259" v="5" actId="207"/>
          <ac:spMkLst>
            <pc:docMk/>
            <pc:sldMk cId="1894233224" sldId="379"/>
            <ac:spMk id="70" creationId="{3A506F46-B4CD-4BC3-A03F-B72583D38F61}"/>
          </ac:spMkLst>
        </pc:spChg>
        <pc:picChg chg="add del mod">
          <ac:chgData name="Lee Monteiro" userId="9fcf01b294aced29" providerId="LiveId" clId="{B755B3D8-AF7B-4C14-A55B-76E7609C9A56}" dt="2022-09-15T18:35:14.988" v="133" actId="478"/>
          <ac:picMkLst>
            <pc:docMk/>
            <pc:sldMk cId="1894233224" sldId="379"/>
            <ac:picMk id="2" creationId="{F92252DA-845D-4B52-0CF9-54F8EF1768C5}"/>
          </ac:picMkLst>
        </pc:picChg>
      </pc:sldChg>
      <pc:sldChg chg="addSp modSp mod">
        <pc:chgData name="Lee Monteiro" userId="9fcf01b294aced29" providerId="LiveId" clId="{B755B3D8-AF7B-4C14-A55B-76E7609C9A56}" dt="2022-09-15T18:34:46.685" v="128" actId="1076"/>
        <pc:sldMkLst>
          <pc:docMk/>
          <pc:sldMk cId="1231024940" sldId="381"/>
        </pc:sldMkLst>
        <pc:spChg chg="mod">
          <ac:chgData name="Lee Monteiro" userId="9fcf01b294aced29" providerId="LiveId" clId="{B755B3D8-AF7B-4C14-A55B-76E7609C9A56}" dt="2022-09-15T18:27:02.505" v="68" actId="207"/>
          <ac:spMkLst>
            <pc:docMk/>
            <pc:sldMk cId="1231024940" sldId="381"/>
            <ac:spMk id="22" creationId="{434E02F1-A083-45A6-BD74-58485AF6CD96}"/>
          </ac:spMkLst>
        </pc:spChg>
        <pc:spChg chg="mod">
          <ac:chgData name="Lee Monteiro" userId="9fcf01b294aced29" providerId="LiveId" clId="{B755B3D8-AF7B-4C14-A55B-76E7609C9A56}" dt="2022-09-15T18:27:06.902" v="69" actId="207"/>
          <ac:spMkLst>
            <pc:docMk/>
            <pc:sldMk cId="1231024940" sldId="381"/>
            <ac:spMk id="23" creationId="{5AB9E8EA-376B-4350-B3C9-2F8B04A2FAEC}"/>
          </ac:spMkLst>
        </pc:spChg>
        <pc:spChg chg="mod">
          <ac:chgData name="Lee Monteiro" userId="9fcf01b294aced29" providerId="LiveId" clId="{B755B3D8-AF7B-4C14-A55B-76E7609C9A56}" dt="2022-09-15T18:32:04.569" v="100" actId="207"/>
          <ac:spMkLst>
            <pc:docMk/>
            <pc:sldMk cId="1231024940" sldId="381"/>
            <ac:spMk id="29" creationId="{55608C9C-AAF4-442A-B1F4-47520A98396D}"/>
          </ac:spMkLst>
        </pc:spChg>
        <pc:picChg chg="add mod">
          <ac:chgData name="Lee Monteiro" userId="9fcf01b294aced29" providerId="LiveId" clId="{B755B3D8-AF7B-4C14-A55B-76E7609C9A56}" dt="2022-09-15T18:34:46.685" v="128" actId="1076"/>
          <ac:picMkLst>
            <pc:docMk/>
            <pc:sldMk cId="1231024940" sldId="381"/>
            <ac:picMk id="4" creationId="{C2643217-FC64-9416-DA78-E591B5A1E228}"/>
          </ac:picMkLst>
        </pc:picChg>
      </pc:sldChg>
      <pc:sldChg chg="addSp modSp mod">
        <pc:chgData name="Lee Monteiro" userId="9fcf01b294aced29" providerId="LiveId" clId="{B755B3D8-AF7B-4C14-A55B-76E7609C9A56}" dt="2022-09-15T18:33:41.336" v="112"/>
        <pc:sldMkLst>
          <pc:docMk/>
          <pc:sldMk cId="813598161" sldId="385"/>
        </pc:sldMkLst>
        <pc:spChg chg="mod">
          <ac:chgData name="Lee Monteiro" userId="9fcf01b294aced29" providerId="LiveId" clId="{B755B3D8-AF7B-4C14-A55B-76E7609C9A56}" dt="2022-09-15T18:20:59.896" v="22" actId="1076"/>
          <ac:spMkLst>
            <pc:docMk/>
            <pc:sldMk cId="813598161" sldId="385"/>
            <ac:spMk id="16" creationId="{580F6E6D-F0C9-4ACB-9FCC-B2BBC9CE3965}"/>
          </ac:spMkLst>
        </pc:spChg>
        <pc:spChg chg="mod">
          <ac:chgData name="Lee Monteiro" userId="9fcf01b294aced29" providerId="LiveId" clId="{B755B3D8-AF7B-4C14-A55B-76E7609C9A56}" dt="2022-09-15T18:20:52.162" v="20" actId="207"/>
          <ac:spMkLst>
            <pc:docMk/>
            <pc:sldMk cId="813598161" sldId="385"/>
            <ac:spMk id="19" creationId="{03489A61-4B23-4E20-8D66-C6A6566F6034}"/>
          </ac:spMkLst>
        </pc:spChg>
        <pc:spChg chg="mod">
          <ac:chgData name="Lee Monteiro" userId="9fcf01b294aced29" providerId="LiveId" clId="{B755B3D8-AF7B-4C14-A55B-76E7609C9A56}" dt="2022-09-15T18:20:47.287" v="19" actId="207"/>
          <ac:spMkLst>
            <pc:docMk/>
            <pc:sldMk cId="813598161" sldId="385"/>
            <ac:spMk id="21" creationId="{FE08D4FE-9CD2-46D2-89CE-1ADD9B2976B4}"/>
          </ac:spMkLst>
        </pc:spChg>
        <pc:spChg chg="mod">
          <ac:chgData name="Lee Monteiro" userId="9fcf01b294aced29" providerId="LiveId" clId="{B755B3D8-AF7B-4C14-A55B-76E7609C9A56}" dt="2022-09-15T18:29:15.807" v="82" actId="207"/>
          <ac:spMkLst>
            <pc:docMk/>
            <pc:sldMk cId="813598161" sldId="385"/>
            <ac:spMk id="22" creationId="{1F7949E8-68B1-4D8E-B599-0034CDA7547A}"/>
          </ac:spMkLst>
        </pc:spChg>
        <pc:picChg chg="add mod">
          <ac:chgData name="Lee Monteiro" userId="9fcf01b294aced29" providerId="LiveId" clId="{B755B3D8-AF7B-4C14-A55B-76E7609C9A56}" dt="2022-09-15T18:33:41.336" v="112"/>
          <ac:picMkLst>
            <pc:docMk/>
            <pc:sldMk cId="813598161" sldId="385"/>
            <ac:picMk id="2" creationId="{AAA8FBE7-4AF0-8991-A504-505775673757}"/>
          </ac:picMkLst>
        </pc:picChg>
      </pc:sldChg>
      <pc:sldChg chg="addSp modSp mod">
        <pc:chgData name="Lee Monteiro" userId="9fcf01b294aced29" providerId="LiveId" clId="{B755B3D8-AF7B-4C14-A55B-76E7609C9A56}" dt="2022-09-15T18:33:46.218" v="114"/>
        <pc:sldMkLst>
          <pc:docMk/>
          <pc:sldMk cId="2709626105" sldId="401"/>
        </pc:sldMkLst>
        <pc:spChg chg="mod">
          <ac:chgData name="Lee Monteiro" userId="9fcf01b294aced29" providerId="LiveId" clId="{B755B3D8-AF7B-4C14-A55B-76E7609C9A56}" dt="2022-09-15T18:23:07.734" v="39" actId="207"/>
          <ac:spMkLst>
            <pc:docMk/>
            <pc:sldMk cId="2709626105" sldId="401"/>
            <ac:spMk id="5" creationId="{98C47A81-5BDD-A91F-E6A9-6DDC8946F3A6}"/>
          </ac:spMkLst>
        </pc:spChg>
        <pc:spChg chg="mod">
          <ac:chgData name="Lee Monteiro" userId="9fcf01b294aced29" providerId="LiveId" clId="{B755B3D8-AF7B-4C14-A55B-76E7609C9A56}" dt="2022-09-15T18:22:57.393" v="37" actId="207"/>
          <ac:spMkLst>
            <pc:docMk/>
            <pc:sldMk cId="2709626105" sldId="401"/>
            <ac:spMk id="8" creationId="{0A25619C-1EF1-76B5-96D9-E976DDA8700C}"/>
          </ac:spMkLst>
        </pc:spChg>
        <pc:spChg chg="mod">
          <ac:chgData name="Lee Monteiro" userId="9fcf01b294aced29" providerId="LiveId" clId="{B755B3D8-AF7B-4C14-A55B-76E7609C9A56}" dt="2022-09-15T18:23:16.928" v="41" actId="207"/>
          <ac:spMkLst>
            <pc:docMk/>
            <pc:sldMk cId="2709626105" sldId="401"/>
            <ac:spMk id="10" creationId="{4ACE06AA-C526-308A-568A-08FA3617E8BC}"/>
          </ac:spMkLst>
        </pc:spChg>
        <pc:spChg chg="mod">
          <ac:chgData name="Lee Monteiro" userId="9fcf01b294aced29" providerId="LiveId" clId="{B755B3D8-AF7B-4C14-A55B-76E7609C9A56}" dt="2022-09-15T18:22:39.093" v="35" actId="207"/>
          <ac:spMkLst>
            <pc:docMk/>
            <pc:sldMk cId="2709626105" sldId="401"/>
            <ac:spMk id="11" creationId="{E919C0E1-9DDE-9668-3A24-1050C6DD4D90}"/>
          </ac:spMkLst>
        </pc:spChg>
        <pc:spChg chg="mod">
          <ac:chgData name="Lee Monteiro" userId="9fcf01b294aced29" providerId="LiveId" clId="{B755B3D8-AF7B-4C14-A55B-76E7609C9A56}" dt="2022-09-15T18:23:12.572" v="40" actId="207"/>
          <ac:spMkLst>
            <pc:docMk/>
            <pc:sldMk cId="2709626105" sldId="401"/>
            <ac:spMk id="18" creationId="{35A3CB34-C09C-6B83-386B-853A0CB694A7}"/>
          </ac:spMkLst>
        </pc:spChg>
        <pc:spChg chg="mod">
          <ac:chgData name="Lee Monteiro" userId="9fcf01b294aced29" providerId="LiveId" clId="{B755B3D8-AF7B-4C14-A55B-76E7609C9A56}" dt="2022-09-15T18:22:39.093" v="35" actId="207"/>
          <ac:spMkLst>
            <pc:docMk/>
            <pc:sldMk cId="2709626105" sldId="401"/>
            <ac:spMk id="25" creationId="{808C8188-C290-1F0F-6BA9-A43953A6689E}"/>
          </ac:spMkLst>
        </pc:spChg>
        <pc:spChg chg="mod">
          <ac:chgData name="Lee Monteiro" userId="9fcf01b294aced29" providerId="LiveId" clId="{B755B3D8-AF7B-4C14-A55B-76E7609C9A56}" dt="2022-09-15T18:22:46.934" v="36" actId="207"/>
          <ac:spMkLst>
            <pc:docMk/>
            <pc:sldMk cId="2709626105" sldId="401"/>
            <ac:spMk id="28" creationId="{CD45CA4C-B14B-4F94-B7CC-BB97683EAE8B}"/>
          </ac:spMkLst>
        </pc:spChg>
        <pc:spChg chg="mod">
          <ac:chgData name="Lee Monteiro" userId="9fcf01b294aced29" providerId="LiveId" clId="{B755B3D8-AF7B-4C14-A55B-76E7609C9A56}" dt="2022-09-15T18:22:46.934" v="36" actId="207"/>
          <ac:spMkLst>
            <pc:docMk/>
            <pc:sldMk cId="2709626105" sldId="401"/>
            <ac:spMk id="30" creationId="{FBE4460A-FD5D-5201-D216-23C0A612D683}"/>
          </ac:spMkLst>
        </pc:spChg>
        <pc:spChg chg="mod">
          <ac:chgData name="Lee Monteiro" userId="9fcf01b294aced29" providerId="LiveId" clId="{B755B3D8-AF7B-4C14-A55B-76E7609C9A56}" dt="2022-09-15T18:22:46.934" v="36" actId="207"/>
          <ac:spMkLst>
            <pc:docMk/>
            <pc:sldMk cId="2709626105" sldId="401"/>
            <ac:spMk id="31" creationId="{0E5206E4-B10F-D1E9-C075-532A85E4531C}"/>
          </ac:spMkLst>
        </pc:spChg>
        <pc:spChg chg="mod">
          <ac:chgData name="Lee Monteiro" userId="9fcf01b294aced29" providerId="LiveId" clId="{B755B3D8-AF7B-4C14-A55B-76E7609C9A56}" dt="2022-09-15T18:23:02.378" v="38" actId="207"/>
          <ac:spMkLst>
            <pc:docMk/>
            <pc:sldMk cId="2709626105" sldId="401"/>
            <ac:spMk id="51" creationId="{FED6ABB9-62A7-4347-BC0B-53B78218E31F}"/>
          </ac:spMkLst>
        </pc:spChg>
        <pc:spChg chg="mod">
          <ac:chgData name="Lee Monteiro" userId="9fcf01b294aced29" providerId="LiveId" clId="{B755B3D8-AF7B-4C14-A55B-76E7609C9A56}" dt="2022-09-15T18:22:39.093" v="35" actId="207"/>
          <ac:spMkLst>
            <pc:docMk/>
            <pc:sldMk cId="2709626105" sldId="401"/>
            <ac:spMk id="52" creationId="{29175EEC-1079-41A8-A159-D0C4A63EE74B}"/>
          </ac:spMkLst>
        </pc:spChg>
        <pc:spChg chg="mod">
          <ac:chgData name="Lee Monteiro" userId="9fcf01b294aced29" providerId="LiveId" clId="{B755B3D8-AF7B-4C14-A55B-76E7609C9A56}" dt="2022-09-15T18:23:20.475" v="42" actId="207"/>
          <ac:spMkLst>
            <pc:docMk/>
            <pc:sldMk cId="2709626105" sldId="401"/>
            <ac:spMk id="61" creationId="{0DA8673D-2AA2-4EAF-8CEE-67B81A35F576}"/>
          </ac:spMkLst>
        </pc:spChg>
        <pc:picChg chg="add mod">
          <ac:chgData name="Lee Monteiro" userId="9fcf01b294aced29" providerId="LiveId" clId="{B755B3D8-AF7B-4C14-A55B-76E7609C9A56}" dt="2022-09-15T18:33:46.218" v="114"/>
          <ac:picMkLst>
            <pc:docMk/>
            <pc:sldMk cId="2709626105" sldId="401"/>
            <ac:picMk id="2" creationId="{EF7A5CDB-935F-B936-8B11-7C56ED015F64}"/>
          </ac:picMkLst>
        </pc:picChg>
      </pc:sldChg>
      <pc:sldChg chg="addSp modSp mod">
        <pc:chgData name="Lee Monteiro" userId="9fcf01b294aced29" providerId="LiveId" clId="{B755B3D8-AF7B-4C14-A55B-76E7609C9A56}" dt="2022-09-15T18:34:04.162" v="120"/>
        <pc:sldMkLst>
          <pc:docMk/>
          <pc:sldMk cId="2886832977" sldId="407"/>
        </pc:sldMkLst>
        <pc:spChg chg="mod">
          <ac:chgData name="Lee Monteiro" userId="9fcf01b294aced29" providerId="LiveId" clId="{B755B3D8-AF7B-4C14-A55B-76E7609C9A56}" dt="2022-09-15T18:25:18.427" v="55" actId="207"/>
          <ac:spMkLst>
            <pc:docMk/>
            <pc:sldMk cId="2886832977" sldId="407"/>
            <ac:spMk id="10" creationId="{7137E598-7222-8738-D8CE-4DE9CF118055}"/>
          </ac:spMkLst>
        </pc:spChg>
        <pc:spChg chg="mod">
          <ac:chgData name="Lee Monteiro" userId="9fcf01b294aced29" providerId="LiveId" clId="{B755B3D8-AF7B-4C14-A55B-76E7609C9A56}" dt="2022-09-15T18:29:55.791" v="85" actId="207"/>
          <ac:spMkLst>
            <pc:docMk/>
            <pc:sldMk cId="2886832977" sldId="407"/>
            <ac:spMk id="11" creationId="{2ABCB683-1408-976C-DB25-8333BF1B3099}"/>
          </ac:spMkLst>
        </pc:spChg>
        <pc:spChg chg="mod">
          <ac:chgData name="Lee Monteiro" userId="9fcf01b294aced29" providerId="LiveId" clId="{B755B3D8-AF7B-4C14-A55B-76E7609C9A56}" dt="2022-09-15T18:25:18.427" v="55" actId="207"/>
          <ac:spMkLst>
            <pc:docMk/>
            <pc:sldMk cId="2886832977" sldId="407"/>
            <ac:spMk id="12" creationId="{685062B0-0384-662C-C1A1-59E47B346678}"/>
          </ac:spMkLst>
        </pc:spChg>
        <pc:spChg chg="mod">
          <ac:chgData name="Lee Monteiro" userId="9fcf01b294aced29" providerId="LiveId" clId="{B755B3D8-AF7B-4C14-A55B-76E7609C9A56}" dt="2022-09-15T18:30:13.618" v="90" actId="207"/>
          <ac:spMkLst>
            <pc:docMk/>
            <pc:sldMk cId="2886832977" sldId="407"/>
            <ac:spMk id="17" creationId="{40AC5D5C-2255-4FC7-9FC9-0FCAEBAE44DF}"/>
          </ac:spMkLst>
        </pc:spChg>
        <pc:spChg chg="mod">
          <ac:chgData name="Lee Monteiro" userId="9fcf01b294aced29" providerId="LiveId" clId="{B755B3D8-AF7B-4C14-A55B-76E7609C9A56}" dt="2022-09-15T18:25:18.427" v="55" actId="207"/>
          <ac:spMkLst>
            <pc:docMk/>
            <pc:sldMk cId="2886832977" sldId="407"/>
            <ac:spMk id="18" creationId="{9E7446BC-E04C-44D1-BF6D-48A769403AA0}"/>
          </ac:spMkLst>
        </pc:spChg>
        <pc:spChg chg="mod">
          <ac:chgData name="Lee Monteiro" userId="9fcf01b294aced29" providerId="LiveId" clId="{B755B3D8-AF7B-4C14-A55B-76E7609C9A56}" dt="2022-09-15T18:25:24.403" v="56" actId="207"/>
          <ac:spMkLst>
            <pc:docMk/>
            <pc:sldMk cId="2886832977" sldId="407"/>
            <ac:spMk id="27" creationId="{A2B67D43-7553-4665-BE64-7457B937F8BC}"/>
          </ac:spMkLst>
        </pc:spChg>
        <pc:picChg chg="add mod">
          <ac:chgData name="Lee Monteiro" userId="9fcf01b294aced29" providerId="LiveId" clId="{B755B3D8-AF7B-4C14-A55B-76E7609C9A56}" dt="2022-09-15T18:34:04.162" v="120"/>
          <ac:picMkLst>
            <pc:docMk/>
            <pc:sldMk cId="2886832977" sldId="407"/>
            <ac:picMk id="2" creationId="{4B729395-F819-A396-F780-B02622E93174}"/>
          </ac:picMkLst>
        </pc:picChg>
      </pc:sldChg>
      <pc:sldChg chg="addSp modSp mod">
        <pc:chgData name="Lee Monteiro" userId="9fcf01b294aced29" providerId="LiveId" clId="{B755B3D8-AF7B-4C14-A55B-76E7609C9A56}" dt="2022-09-15T18:33:27.796" v="109" actId="1076"/>
        <pc:sldMkLst>
          <pc:docMk/>
          <pc:sldMk cId="971317179" sldId="408"/>
        </pc:sldMkLst>
        <pc:spChg chg="mod">
          <ac:chgData name="Lee Monteiro" userId="9fcf01b294aced29" providerId="LiveId" clId="{B755B3D8-AF7B-4C14-A55B-76E7609C9A56}" dt="2022-09-15T18:19:26.135" v="9" actId="207"/>
          <ac:spMkLst>
            <pc:docMk/>
            <pc:sldMk cId="971317179" sldId="408"/>
            <ac:spMk id="13" creationId="{B397587B-FFF7-43B3-8336-192E2040F0AE}"/>
          </ac:spMkLst>
        </pc:spChg>
        <pc:spChg chg="mod">
          <ac:chgData name="Lee Monteiro" userId="9fcf01b294aced29" providerId="LiveId" clId="{B755B3D8-AF7B-4C14-A55B-76E7609C9A56}" dt="2022-09-15T18:19:30.918" v="10" actId="207"/>
          <ac:spMkLst>
            <pc:docMk/>
            <pc:sldMk cId="971317179" sldId="408"/>
            <ac:spMk id="37" creationId="{C0DC9EF0-C457-4821-808B-82F2808A04E5}"/>
          </ac:spMkLst>
        </pc:spChg>
        <pc:spChg chg="mod">
          <ac:chgData name="Lee Monteiro" userId="9fcf01b294aced29" providerId="LiveId" clId="{B755B3D8-AF7B-4C14-A55B-76E7609C9A56}" dt="2022-09-15T18:19:37.006" v="11" actId="207"/>
          <ac:spMkLst>
            <pc:docMk/>
            <pc:sldMk cId="971317179" sldId="408"/>
            <ac:spMk id="38" creationId="{00745CD6-71EA-4CEA-BABC-6E14BD7646EB}"/>
          </ac:spMkLst>
        </pc:spChg>
        <pc:spChg chg="mod">
          <ac:chgData name="Lee Monteiro" userId="9fcf01b294aced29" providerId="LiveId" clId="{B755B3D8-AF7B-4C14-A55B-76E7609C9A56}" dt="2022-09-15T18:19:42.216" v="12" actId="207"/>
          <ac:spMkLst>
            <pc:docMk/>
            <pc:sldMk cId="971317179" sldId="408"/>
            <ac:spMk id="39" creationId="{E67D698D-F940-4065-AD6F-3F8E556CB97A}"/>
          </ac:spMkLst>
        </pc:spChg>
        <pc:picChg chg="add mod">
          <ac:chgData name="Lee Monteiro" userId="9fcf01b294aced29" providerId="LiveId" clId="{B755B3D8-AF7B-4C14-A55B-76E7609C9A56}" dt="2022-09-15T18:33:27.796" v="109" actId="1076"/>
          <ac:picMkLst>
            <pc:docMk/>
            <pc:sldMk cId="971317179" sldId="408"/>
            <ac:picMk id="2" creationId="{892BC873-C856-C773-37F0-1C6B79C0DB60}"/>
          </ac:picMkLst>
        </pc:picChg>
      </pc:sldChg>
      <pc:sldChg chg="addSp modSp mod">
        <pc:chgData name="Lee Monteiro" userId="9fcf01b294aced29" providerId="LiveId" clId="{B755B3D8-AF7B-4C14-A55B-76E7609C9A56}" dt="2022-09-16T18:29:41.563" v="137" actId="207"/>
        <pc:sldMkLst>
          <pc:docMk/>
          <pc:sldMk cId="1864259709" sldId="409"/>
        </pc:sldMkLst>
        <pc:spChg chg="mod">
          <ac:chgData name="Lee Monteiro" userId="9fcf01b294aced29" providerId="LiveId" clId="{B755B3D8-AF7B-4C14-A55B-76E7609C9A56}" dt="2022-09-15T18:23:59.417" v="45" actId="207"/>
          <ac:spMkLst>
            <pc:docMk/>
            <pc:sldMk cId="1864259709" sldId="409"/>
            <ac:spMk id="5" creationId="{98C47A81-5BDD-A91F-E6A9-6DDC8946F3A6}"/>
          </ac:spMkLst>
        </pc:spChg>
        <pc:spChg chg="mod">
          <ac:chgData name="Lee Monteiro" userId="9fcf01b294aced29" providerId="LiveId" clId="{B755B3D8-AF7B-4C14-A55B-76E7609C9A56}" dt="2022-09-15T18:23:48.702" v="44" actId="207"/>
          <ac:spMkLst>
            <pc:docMk/>
            <pc:sldMk cId="1864259709" sldId="409"/>
            <ac:spMk id="11" creationId="{E919C0E1-9DDE-9668-3A24-1050C6DD4D90}"/>
          </ac:spMkLst>
        </pc:spChg>
        <pc:spChg chg="mod">
          <ac:chgData name="Lee Monteiro" userId="9fcf01b294aced29" providerId="LiveId" clId="{B755B3D8-AF7B-4C14-A55B-76E7609C9A56}" dt="2022-09-15T18:23:59.417" v="45" actId="207"/>
          <ac:spMkLst>
            <pc:docMk/>
            <pc:sldMk cId="1864259709" sldId="409"/>
            <ac:spMk id="20" creationId="{9C462512-EF10-4394-C78A-CFD1FE8BB7FD}"/>
          </ac:spMkLst>
        </pc:spChg>
        <pc:spChg chg="mod">
          <ac:chgData name="Lee Monteiro" userId="9fcf01b294aced29" providerId="LiveId" clId="{B755B3D8-AF7B-4C14-A55B-76E7609C9A56}" dt="2022-09-15T18:23:59.417" v="45" actId="207"/>
          <ac:spMkLst>
            <pc:docMk/>
            <pc:sldMk cId="1864259709" sldId="409"/>
            <ac:spMk id="21" creationId="{A4AC3F67-2525-26FF-B7A7-54D6D907B55C}"/>
          </ac:spMkLst>
        </pc:spChg>
        <pc:spChg chg="mod">
          <ac:chgData name="Lee Monteiro" userId="9fcf01b294aced29" providerId="LiveId" clId="{B755B3D8-AF7B-4C14-A55B-76E7609C9A56}" dt="2022-09-15T18:23:48.702" v="44" actId="207"/>
          <ac:spMkLst>
            <pc:docMk/>
            <pc:sldMk cId="1864259709" sldId="409"/>
            <ac:spMk id="25" creationId="{808C8188-C290-1F0F-6BA9-A43953A6689E}"/>
          </ac:spMkLst>
        </pc:spChg>
        <pc:spChg chg="mod">
          <ac:chgData name="Lee Monteiro" userId="9fcf01b294aced29" providerId="LiveId" clId="{B755B3D8-AF7B-4C14-A55B-76E7609C9A56}" dt="2022-09-15T18:23:48.702" v="44" actId="207"/>
          <ac:spMkLst>
            <pc:docMk/>
            <pc:sldMk cId="1864259709" sldId="409"/>
            <ac:spMk id="27" creationId="{B08B5751-F795-AB2E-52EB-0BA27267829F}"/>
          </ac:spMkLst>
        </pc:spChg>
        <pc:spChg chg="mod">
          <ac:chgData name="Lee Monteiro" userId="9fcf01b294aced29" providerId="LiveId" clId="{B755B3D8-AF7B-4C14-A55B-76E7609C9A56}" dt="2022-09-15T18:23:37.031" v="43" actId="207"/>
          <ac:spMkLst>
            <pc:docMk/>
            <pc:sldMk cId="1864259709" sldId="409"/>
            <ac:spMk id="28" creationId="{CD45CA4C-B14B-4F94-B7CC-BB97683EAE8B}"/>
          </ac:spMkLst>
        </pc:spChg>
        <pc:spChg chg="mod">
          <ac:chgData name="Lee Monteiro" userId="9fcf01b294aced29" providerId="LiveId" clId="{B755B3D8-AF7B-4C14-A55B-76E7609C9A56}" dt="2022-09-15T18:23:48.702" v="44" actId="207"/>
          <ac:spMkLst>
            <pc:docMk/>
            <pc:sldMk cId="1864259709" sldId="409"/>
            <ac:spMk id="33" creationId="{37D15002-DD4E-8ABE-D88F-71A784A8A014}"/>
          </ac:spMkLst>
        </pc:spChg>
        <pc:spChg chg="mod">
          <ac:chgData name="Lee Monteiro" userId="9fcf01b294aced29" providerId="LiveId" clId="{B755B3D8-AF7B-4C14-A55B-76E7609C9A56}" dt="2022-09-15T18:23:59.417" v="45" actId="207"/>
          <ac:spMkLst>
            <pc:docMk/>
            <pc:sldMk cId="1864259709" sldId="409"/>
            <ac:spMk id="37" creationId="{6CCD1592-923E-5C7E-512D-2A03BFD5F3D7}"/>
          </ac:spMkLst>
        </pc:spChg>
        <pc:spChg chg="mod">
          <ac:chgData name="Lee Monteiro" userId="9fcf01b294aced29" providerId="LiveId" clId="{B755B3D8-AF7B-4C14-A55B-76E7609C9A56}" dt="2022-09-16T18:29:41.563" v="137" actId="207"/>
          <ac:spMkLst>
            <pc:docMk/>
            <pc:sldMk cId="1864259709" sldId="409"/>
            <ac:spMk id="39" creationId="{458ADACA-5163-735C-9A94-044353BEE2B2}"/>
          </ac:spMkLst>
        </pc:spChg>
        <pc:spChg chg="mod">
          <ac:chgData name="Lee Monteiro" userId="9fcf01b294aced29" providerId="LiveId" clId="{B755B3D8-AF7B-4C14-A55B-76E7609C9A56}" dt="2022-09-15T18:23:59.417" v="45" actId="207"/>
          <ac:spMkLst>
            <pc:docMk/>
            <pc:sldMk cId="1864259709" sldId="409"/>
            <ac:spMk id="51" creationId="{FED6ABB9-62A7-4347-BC0B-53B78218E31F}"/>
          </ac:spMkLst>
        </pc:spChg>
        <pc:picChg chg="add mod">
          <ac:chgData name="Lee Monteiro" userId="9fcf01b294aced29" providerId="LiveId" clId="{B755B3D8-AF7B-4C14-A55B-76E7609C9A56}" dt="2022-09-15T18:33:56.686" v="117"/>
          <ac:picMkLst>
            <pc:docMk/>
            <pc:sldMk cId="1864259709" sldId="409"/>
            <ac:picMk id="4" creationId="{D077B034-E331-957A-6289-452D292F5FC3}"/>
          </ac:picMkLst>
        </pc:picChg>
      </pc:sldChg>
      <pc:sldChg chg="addSp modSp mod">
        <pc:chgData name="Lee Monteiro" userId="9fcf01b294aced29" providerId="LiveId" clId="{B755B3D8-AF7B-4C14-A55B-76E7609C9A56}" dt="2022-09-15T18:34:01.179" v="119"/>
        <pc:sldMkLst>
          <pc:docMk/>
          <pc:sldMk cId="1376000652" sldId="410"/>
        </pc:sldMkLst>
        <pc:spChg chg="mod">
          <ac:chgData name="Lee Monteiro" userId="9fcf01b294aced29" providerId="LiveId" clId="{B755B3D8-AF7B-4C14-A55B-76E7609C9A56}" dt="2022-09-15T18:29:46.935" v="84" actId="207"/>
          <ac:spMkLst>
            <pc:docMk/>
            <pc:sldMk cId="1376000652" sldId="410"/>
            <ac:spMk id="7" creationId="{63AF777A-3F53-806D-5B3B-C3BAA77EE22D}"/>
          </ac:spMkLst>
        </pc:spChg>
        <pc:spChg chg="mod">
          <ac:chgData name="Lee Monteiro" userId="9fcf01b294aced29" providerId="LiveId" clId="{B755B3D8-AF7B-4C14-A55B-76E7609C9A56}" dt="2022-09-15T18:24:51.970" v="51" actId="207"/>
          <ac:spMkLst>
            <pc:docMk/>
            <pc:sldMk cId="1376000652" sldId="410"/>
            <ac:spMk id="13" creationId="{B397587B-FFF7-43B3-8336-192E2040F0AE}"/>
          </ac:spMkLst>
        </pc:spChg>
        <pc:spChg chg="mod">
          <ac:chgData name="Lee Monteiro" userId="9fcf01b294aced29" providerId="LiveId" clId="{B755B3D8-AF7B-4C14-A55B-76E7609C9A56}" dt="2022-09-15T18:24:57.345" v="52" actId="207"/>
          <ac:spMkLst>
            <pc:docMk/>
            <pc:sldMk cId="1376000652" sldId="410"/>
            <ac:spMk id="37" creationId="{C0DC9EF0-C457-4821-808B-82F2808A04E5}"/>
          </ac:spMkLst>
        </pc:spChg>
        <pc:spChg chg="mod">
          <ac:chgData name="Lee Monteiro" userId="9fcf01b294aced29" providerId="LiveId" clId="{B755B3D8-AF7B-4C14-A55B-76E7609C9A56}" dt="2022-09-15T18:25:01.909" v="53" actId="207"/>
          <ac:spMkLst>
            <pc:docMk/>
            <pc:sldMk cId="1376000652" sldId="410"/>
            <ac:spMk id="38" creationId="{00745CD6-71EA-4CEA-BABC-6E14BD7646EB}"/>
          </ac:spMkLst>
        </pc:spChg>
        <pc:spChg chg="mod">
          <ac:chgData name="Lee Monteiro" userId="9fcf01b294aced29" providerId="LiveId" clId="{B755B3D8-AF7B-4C14-A55B-76E7609C9A56}" dt="2022-09-15T18:25:06.068" v="54" actId="207"/>
          <ac:spMkLst>
            <pc:docMk/>
            <pc:sldMk cId="1376000652" sldId="410"/>
            <ac:spMk id="39" creationId="{E67D698D-F940-4065-AD6F-3F8E556CB97A}"/>
          </ac:spMkLst>
        </pc:spChg>
        <pc:picChg chg="add mod">
          <ac:chgData name="Lee Monteiro" userId="9fcf01b294aced29" providerId="LiveId" clId="{B755B3D8-AF7B-4C14-A55B-76E7609C9A56}" dt="2022-09-15T18:34:01.179" v="119"/>
          <ac:picMkLst>
            <pc:docMk/>
            <pc:sldMk cId="1376000652" sldId="410"/>
            <ac:picMk id="2" creationId="{6CC84BE5-8082-9942-05B9-6F063AFA46EE}"/>
          </ac:picMkLst>
        </pc:picChg>
      </pc:sldChg>
      <pc:sldChg chg="addSp modSp mod">
        <pc:chgData name="Lee Monteiro" userId="9fcf01b294aced29" providerId="LiveId" clId="{B755B3D8-AF7B-4C14-A55B-76E7609C9A56}" dt="2022-09-15T18:34:16.823" v="123"/>
        <pc:sldMkLst>
          <pc:docMk/>
          <pc:sldMk cId="2191334194" sldId="411"/>
        </pc:sldMkLst>
        <pc:spChg chg="mod">
          <ac:chgData name="Lee Monteiro" userId="9fcf01b294aced29" providerId="LiveId" clId="{B755B3D8-AF7B-4C14-A55B-76E7609C9A56}" dt="2022-09-15T18:26:08.241" v="60" actId="207"/>
          <ac:spMkLst>
            <pc:docMk/>
            <pc:sldMk cId="2191334194" sldId="411"/>
            <ac:spMk id="2" creationId="{1B1D55A4-8B27-74E4-D2A2-DA50BC65955D}"/>
          </ac:spMkLst>
        </pc:spChg>
        <pc:spChg chg="mod">
          <ac:chgData name="Lee Monteiro" userId="9fcf01b294aced29" providerId="LiveId" clId="{B755B3D8-AF7B-4C14-A55B-76E7609C9A56}" dt="2022-09-15T18:30:36.296" v="95" actId="207"/>
          <ac:spMkLst>
            <pc:docMk/>
            <pc:sldMk cId="2191334194" sldId="411"/>
            <ac:spMk id="17" creationId="{40AC5D5C-2255-4FC7-9FC9-0FCAEBAE44DF}"/>
          </ac:spMkLst>
        </pc:spChg>
        <pc:spChg chg="mod">
          <ac:chgData name="Lee Monteiro" userId="9fcf01b294aced29" providerId="LiveId" clId="{B755B3D8-AF7B-4C14-A55B-76E7609C9A56}" dt="2022-09-15T18:26:26.577" v="65" actId="207"/>
          <ac:spMkLst>
            <pc:docMk/>
            <pc:sldMk cId="2191334194" sldId="411"/>
            <ac:spMk id="18" creationId="{9E7446BC-E04C-44D1-BF6D-48A769403AA0}"/>
          </ac:spMkLst>
        </pc:spChg>
        <pc:picChg chg="add mod">
          <ac:chgData name="Lee Monteiro" userId="9fcf01b294aced29" providerId="LiveId" clId="{B755B3D8-AF7B-4C14-A55B-76E7609C9A56}" dt="2022-09-15T18:34:16.823" v="123"/>
          <ac:picMkLst>
            <pc:docMk/>
            <pc:sldMk cId="2191334194" sldId="411"/>
            <ac:picMk id="3" creationId="{BE59128D-507B-9BD4-83C7-47C2C4D2195B}"/>
          </ac:picMkLst>
        </pc:picChg>
      </pc:sldChg>
      <pc:sldChg chg="addSp modSp mod">
        <pc:chgData name="Lee Monteiro" userId="9fcf01b294aced29" providerId="LiveId" clId="{B755B3D8-AF7B-4C14-A55B-76E7609C9A56}" dt="2022-09-15T18:34:24.741" v="125" actId="14100"/>
        <pc:sldMkLst>
          <pc:docMk/>
          <pc:sldMk cId="146051780" sldId="412"/>
        </pc:sldMkLst>
        <pc:spChg chg="mod">
          <ac:chgData name="Lee Monteiro" userId="9fcf01b294aced29" providerId="LiveId" clId="{B755B3D8-AF7B-4C14-A55B-76E7609C9A56}" dt="2022-09-15T18:26:40.782" v="66" actId="207"/>
          <ac:spMkLst>
            <pc:docMk/>
            <pc:sldMk cId="146051780" sldId="412"/>
            <ac:spMk id="3" creationId="{166DE7B4-5B06-96C7-71F4-56D572D5A6DA}"/>
          </ac:spMkLst>
        </pc:spChg>
        <pc:spChg chg="mod">
          <ac:chgData name="Lee Monteiro" userId="9fcf01b294aced29" providerId="LiveId" clId="{B755B3D8-AF7B-4C14-A55B-76E7609C9A56}" dt="2022-09-15T18:26:40.782" v="66" actId="207"/>
          <ac:spMkLst>
            <pc:docMk/>
            <pc:sldMk cId="146051780" sldId="412"/>
            <ac:spMk id="4" creationId="{A53FBCF4-0B31-7FE5-5D95-C5CB81E1AC9A}"/>
          </ac:spMkLst>
        </pc:spChg>
        <pc:spChg chg="mod">
          <ac:chgData name="Lee Monteiro" userId="9fcf01b294aced29" providerId="LiveId" clId="{B755B3D8-AF7B-4C14-A55B-76E7609C9A56}" dt="2022-09-15T18:30:46.508" v="97" actId="207"/>
          <ac:spMkLst>
            <pc:docMk/>
            <pc:sldMk cId="146051780" sldId="412"/>
            <ac:spMk id="7" creationId="{6A3E2012-68DC-0D8B-AE55-ABF9B0436B12}"/>
          </ac:spMkLst>
        </pc:spChg>
        <pc:spChg chg="mod">
          <ac:chgData name="Lee Monteiro" userId="9fcf01b294aced29" providerId="LiveId" clId="{B755B3D8-AF7B-4C14-A55B-76E7609C9A56}" dt="2022-09-15T18:34:24.741" v="125" actId="14100"/>
          <ac:spMkLst>
            <pc:docMk/>
            <pc:sldMk cId="146051780" sldId="412"/>
            <ac:spMk id="11" creationId="{6B2D937F-F614-3B0D-7753-6D69A4863376}"/>
          </ac:spMkLst>
        </pc:spChg>
        <pc:spChg chg="mod">
          <ac:chgData name="Lee Monteiro" userId="9fcf01b294aced29" providerId="LiveId" clId="{B755B3D8-AF7B-4C14-A55B-76E7609C9A56}" dt="2022-09-15T18:30:51.741" v="98" actId="207"/>
          <ac:spMkLst>
            <pc:docMk/>
            <pc:sldMk cId="146051780" sldId="412"/>
            <ac:spMk id="12" creationId="{D33B35B0-6BF4-3764-F8E6-C9885554FD6B}"/>
          </ac:spMkLst>
        </pc:spChg>
        <pc:spChg chg="mod">
          <ac:chgData name="Lee Monteiro" userId="9fcf01b294aced29" providerId="LiveId" clId="{B755B3D8-AF7B-4C14-A55B-76E7609C9A56}" dt="2022-09-15T18:26:40.782" v="66" actId="207"/>
          <ac:spMkLst>
            <pc:docMk/>
            <pc:sldMk cId="146051780" sldId="412"/>
            <ac:spMk id="15" creationId="{9B392B5A-2BE2-D3AB-7086-DB51D520F0B5}"/>
          </ac:spMkLst>
        </pc:spChg>
        <pc:picChg chg="add mod">
          <ac:chgData name="Lee Monteiro" userId="9fcf01b294aced29" providerId="LiveId" clId="{B755B3D8-AF7B-4C14-A55B-76E7609C9A56}" dt="2022-09-15T18:34:20.509" v="124"/>
          <ac:picMkLst>
            <pc:docMk/>
            <pc:sldMk cId="146051780" sldId="412"/>
            <ac:picMk id="8" creationId="{EB58EF29-D177-0E17-FFD4-60670DA70C1A}"/>
          </ac:picMkLst>
        </pc:picChg>
      </pc:sldChg>
      <pc:sldChg chg="add del">
        <pc:chgData name="Lee Monteiro" userId="9fcf01b294aced29" providerId="LiveId" clId="{B755B3D8-AF7B-4C14-A55B-76E7609C9A56}" dt="2022-09-15T18:33:51.819" v="116"/>
        <pc:sldMkLst>
          <pc:docMk/>
          <pc:sldMk cId="1210676661" sldId="41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13652368882519797"/>
          <c:y val="0"/>
          <c:w val="0.72966001643090328"/>
          <c:h val="0.977105099012935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Planilha3!$A$8</c:f>
              <c:strCache>
                <c:ptCount val="1"/>
                <c:pt idx="0">
                  <c:v>2015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47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hade val="47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shade val="47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Planilha3!$B$7:$D$7</c:f>
              <c:strCache>
                <c:ptCount val="3"/>
                <c:pt idx="0">
                  <c:v>Valor Econômico</c:v>
                </c:pt>
                <c:pt idx="1">
                  <c:v>Estadão</c:v>
                </c:pt>
                <c:pt idx="2">
                  <c:v>Folha de S. Paulo</c:v>
                </c:pt>
              </c:strCache>
            </c:strRef>
          </c:cat>
          <c:val>
            <c:numRef>
              <c:f>Planilha3!$B$8:$D$8</c:f>
              <c:numCache>
                <c:formatCode>General</c:formatCode>
                <c:ptCount val="3"/>
                <c:pt idx="0">
                  <c:v>1757</c:v>
                </c:pt>
                <c:pt idx="1">
                  <c:v>605</c:v>
                </c:pt>
                <c:pt idx="2">
                  <c:v>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0B-2A4E-BA8D-5437065CB224}"/>
            </c:ext>
          </c:extLst>
        </c:ser>
        <c:ser>
          <c:idx val="1"/>
          <c:order val="1"/>
          <c:tx>
            <c:strRef>
              <c:f>Planilha3!$A$9</c:f>
              <c:strCache>
                <c:ptCount val="1"/>
                <c:pt idx="0">
                  <c:v>2016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5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hade val="65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shade val="65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Planilha3!$B$7:$D$7</c:f>
              <c:strCache>
                <c:ptCount val="3"/>
                <c:pt idx="0">
                  <c:v>Valor Econômico</c:v>
                </c:pt>
                <c:pt idx="1">
                  <c:v>Estadão</c:v>
                </c:pt>
                <c:pt idx="2">
                  <c:v>Folha de S. Paulo</c:v>
                </c:pt>
              </c:strCache>
            </c:strRef>
          </c:cat>
          <c:val>
            <c:numRef>
              <c:f>Planilha3!$B$9:$D$9</c:f>
              <c:numCache>
                <c:formatCode>General</c:formatCode>
                <c:ptCount val="3"/>
                <c:pt idx="0">
                  <c:v>1255</c:v>
                </c:pt>
                <c:pt idx="1">
                  <c:v>344</c:v>
                </c:pt>
                <c:pt idx="2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0B-2A4E-BA8D-5437065CB224}"/>
            </c:ext>
          </c:extLst>
        </c:ser>
        <c:ser>
          <c:idx val="2"/>
          <c:order val="2"/>
          <c:tx>
            <c:strRef>
              <c:f>Planilha3!$A$10</c:f>
              <c:strCache>
                <c:ptCount val="1"/>
                <c:pt idx="0">
                  <c:v>2017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82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hade val="82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shade val="82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Planilha3!$B$7:$D$7</c:f>
              <c:strCache>
                <c:ptCount val="3"/>
                <c:pt idx="0">
                  <c:v>Valor Econômico</c:v>
                </c:pt>
                <c:pt idx="1">
                  <c:v>Estadão</c:v>
                </c:pt>
                <c:pt idx="2">
                  <c:v>Folha de S. Paulo</c:v>
                </c:pt>
              </c:strCache>
            </c:strRef>
          </c:cat>
          <c:val>
            <c:numRef>
              <c:f>Planilha3!$B$10:$D$10</c:f>
              <c:numCache>
                <c:formatCode>General</c:formatCode>
                <c:ptCount val="3"/>
                <c:pt idx="0">
                  <c:v>1044</c:v>
                </c:pt>
                <c:pt idx="1">
                  <c:v>357</c:v>
                </c:pt>
                <c:pt idx="2">
                  <c:v>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0B-2A4E-BA8D-5437065CB224}"/>
            </c:ext>
          </c:extLst>
        </c:ser>
        <c:ser>
          <c:idx val="3"/>
          <c:order val="3"/>
          <c:tx>
            <c:strRef>
              <c:f>Planilha3!$A$11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Planilha3!$B$7:$D$7</c:f>
              <c:strCache>
                <c:ptCount val="3"/>
                <c:pt idx="0">
                  <c:v>Valor Econômico</c:v>
                </c:pt>
                <c:pt idx="1">
                  <c:v>Estadão</c:v>
                </c:pt>
                <c:pt idx="2">
                  <c:v>Folha de S. Paulo</c:v>
                </c:pt>
              </c:strCache>
            </c:strRef>
          </c:cat>
          <c:val>
            <c:numRef>
              <c:f>Planilha3!$B$11:$D$11</c:f>
              <c:numCache>
                <c:formatCode>General</c:formatCode>
                <c:ptCount val="3"/>
                <c:pt idx="0">
                  <c:v>1340</c:v>
                </c:pt>
                <c:pt idx="1">
                  <c:v>471</c:v>
                </c:pt>
                <c:pt idx="2">
                  <c:v>387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50B-2A4E-BA8D-5437065CB224}"/>
            </c:ext>
          </c:extLst>
        </c:ser>
        <c:ser>
          <c:idx val="4"/>
          <c:order val="4"/>
          <c:tx>
            <c:strRef>
              <c:f>Planilha3!$A$12</c:f>
              <c:strCache>
                <c:ptCount val="1"/>
                <c:pt idx="0">
                  <c:v>2019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83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tint val="83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tint val="83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Planilha3!$B$7:$D$7</c:f>
              <c:strCache>
                <c:ptCount val="3"/>
                <c:pt idx="0">
                  <c:v>Valor Econômico</c:v>
                </c:pt>
                <c:pt idx="1">
                  <c:v>Estadão</c:v>
                </c:pt>
                <c:pt idx="2">
                  <c:v>Folha de S. Paulo</c:v>
                </c:pt>
              </c:strCache>
            </c:strRef>
          </c:cat>
          <c:val>
            <c:numRef>
              <c:f>Planilha3!$B$12:$D$12</c:f>
              <c:numCache>
                <c:formatCode>General</c:formatCode>
                <c:ptCount val="3"/>
                <c:pt idx="0">
                  <c:v>761</c:v>
                </c:pt>
                <c:pt idx="1">
                  <c:v>261</c:v>
                </c:pt>
                <c:pt idx="2">
                  <c:v>202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50B-2A4E-BA8D-5437065CB224}"/>
            </c:ext>
          </c:extLst>
        </c:ser>
        <c:ser>
          <c:idx val="5"/>
          <c:order val="5"/>
          <c:tx>
            <c:strRef>
              <c:f>Planilha3!$A$13</c:f>
              <c:strCache>
                <c:ptCount val="1"/>
                <c:pt idx="0">
                  <c:v>2020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65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tint val="65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tint val="65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Planilha3!$B$7:$D$7</c:f>
              <c:strCache>
                <c:ptCount val="3"/>
                <c:pt idx="0">
                  <c:v>Valor Econômico</c:v>
                </c:pt>
                <c:pt idx="1">
                  <c:v>Estadão</c:v>
                </c:pt>
                <c:pt idx="2">
                  <c:v>Folha de S. Paulo</c:v>
                </c:pt>
              </c:strCache>
            </c:strRef>
          </c:cat>
          <c:val>
            <c:numRef>
              <c:f>Planilha3!$B$13:$D$13</c:f>
              <c:numCache>
                <c:formatCode>General</c:formatCode>
                <c:ptCount val="3"/>
                <c:pt idx="0">
                  <c:v>955</c:v>
                </c:pt>
                <c:pt idx="1">
                  <c:v>395</c:v>
                </c:pt>
                <c:pt idx="2">
                  <c:v>185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50B-2A4E-BA8D-5437065CB224}"/>
            </c:ext>
          </c:extLst>
        </c:ser>
        <c:ser>
          <c:idx val="6"/>
          <c:order val="6"/>
          <c:tx>
            <c:strRef>
              <c:f>Planilha3!$A$14</c:f>
              <c:strCache>
                <c:ptCount val="1"/>
                <c:pt idx="0">
                  <c:v>2021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48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tint val="48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tint val="48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Planilha3!$B$7:$D$7</c:f>
              <c:strCache>
                <c:ptCount val="3"/>
                <c:pt idx="0">
                  <c:v>Valor Econômico</c:v>
                </c:pt>
                <c:pt idx="1">
                  <c:v>Estadão</c:v>
                </c:pt>
                <c:pt idx="2">
                  <c:v>Folha de S. Paulo</c:v>
                </c:pt>
              </c:strCache>
            </c:strRef>
          </c:cat>
          <c:val>
            <c:numRef>
              <c:f>Planilha3!$B$14:$D$14</c:f>
              <c:numCache>
                <c:formatCode>General</c:formatCode>
                <c:ptCount val="3"/>
                <c:pt idx="0">
                  <c:v>981</c:v>
                </c:pt>
                <c:pt idx="1">
                  <c:v>543</c:v>
                </c:pt>
                <c:pt idx="2">
                  <c:v>373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50B-2A4E-BA8D-5437065CB22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145171968"/>
        <c:axId val="145173504"/>
      </c:barChart>
      <c:catAx>
        <c:axId val="1451719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45173504"/>
        <c:crosses val="autoZero"/>
        <c:auto val="1"/>
        <c:lblAlgn val="ctr"/>
        <c:lblOffset val="100"/>
        <c:noMultiLvlLbl val="0"/>
      </c:catAx>
      <c:valAx>
        <c:axId val="1451735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45171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22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546EEF6-5139-4B01-9C26-7D2B7B82B7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491D67-E3FA-414B-A799-EB55877F4C1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B81EFB-2E49-46F3-8CC8-FDE5EB13A25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1388F-97A6-4144-B5E5-AC9BD184D29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2701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66AB57-DA86-4631-A727-9D11EBB1C8B4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A667F5-7F68-46F4-8D5F-4BC84A74770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912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16" algn="l" defTabSz="9140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36" algn="l" defTabSz="9140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52" algn="l" defTabSz="9140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69" algn="l" defTabSz="9140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87" algn="l" defTabSz="9140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04" algn="l" defTabSz="9140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20" algn="l" defTabSz="9140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36" algn="l" defTabSz="9140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9108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F5EEB1A-7781-4C08-A6F9-43354EEE72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603640"/>
            <a:ext cx="5143500" cy="3254360"/>
          </a:xfr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48EBB14-A4D0-450C-8B52-2C0465511A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143500" cy="3254360"/>
          </a:xfr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8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64793A60-D3DB-4165-9F56-49D2D4028F6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2668696" cy="6858000"/>
          </a:xfrm>
          <a:custGeom>
            <a:avLst/>
            <a:gdLst>
              <a:gd name="connsiteX0" fmla="*/ 0 w 4114800"/>
              <a:gd name="connsiteY0" fmla="*/ 0 h 6858000"/>
              <a:gd name="connsiteX1" fmla="*/ 4114800 w 4114800"/>
              <a:gd name="connsiteY1" fmla="*/ 0 h 6858000"/>
              <a:gd name="connsiteX2" fmla="*/ 4114800 w 4114800"/>
              <a:gd name="connsiteY2" fmla="*/ 6858000 h 6858000"/>
              <a:gd name="connsiteX3" fmla="*/ 0 w 4114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4800" h="6858000">
                <a:moveTo>
                  <a:pt x="0" y="0"/>
                </a:moveTo>
                <a:lnTo>
                  <a:pt x="4114800" y="0"/>
                </a:lnTo>
                <a:lnTo>
                  <a:pt x="4114800" y="6858000"/>
                </a:lnTo>
                <a:lnTo>
                  <a:pt x="0" y="6858000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51">
            <a:extLst>
              <a:ext uri="{FF2B5EF4-FFF2-40B4-BE49-F238E27FC236}">
                <a16:creationId xmlns:a16="http://schemas.microsoft.com/office/drawing/2014/main" id="{0DDB2287-4210-4BFB-8D32-AABB1BC25F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17670" y="1094683"/>
            <a:ext cx="3774330" cy="2185546"/>
          </a:xfrm>
          <a:custGeom>
            <a:avLst/>
            <a:gdLst>
              <a:gd name="connsiteX0" fmla="*/ 0 w 1358864"/>
              <a:gd name="connsiteY0" fmla="*/ 0 h 1345634"/>
              <a:gd name="connsiteX1" fmla="*/ 1358864 w 1358864"/>
              <a:gd name="connsiteY1" fmla="*/ 0 h 1345634"/>
              <a:gd name="connsiteX2" fmla="*/ 1358864 w 1358864"/>
              <a:gd name="connsiteY2" fmla="*/ 1345634 h 1345634"/>
              <a:gd name="connsiteX3" fmla="*/ 0 w 1358864"/>
              <a:gd name="connsiteY3" fmla="*/ 1345634 h 1345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8864" h="1345634">
                <a:moveTo>
                  <a:pt x="0" y="0"/>
                </a:moveTo>
                <a:lnTo>
                  <a:pt x="1358864" y="0"/>
                </a:lnTo>
                <a:lnTo>
                  <a:pt x="1358864" y="1345634"/>
                </a:lnTo>
                <a:lnTo>
                  <a:pt x="0" y="1345634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751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A6BB402-6B5D-48B0-A367-8AF5F61598E8}"/>
              </a:ext>
            </a:extLst>
          </p:cNvPr>
          <p:cNvSpPr/>
          <p:nvPr userDrawn="1"/>
        </p:nvSpPr>
        <p:spPr>
          <a:xfrm>
            <a:off x="9883720" y="0"/>
            <a:ext cx="2313121" cy="6858000"/>
          </a:xfrm>
          <a:prstGeom prst="rect">
            <a:avLst/>
          </a:prstGeom>
          <a:solidFill>
            <a:srgbClr val="1C5BFF">
              <a:alpha val="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4AE3216-83BE-44DA-BDC3-6892A82B8D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71605" y="2036620"/>
            <a:ext cx="2198914" cy="2654460"/>
          </a:xfrm>
          <a:custGeom>
            <a:avLst/>
            <a:gdLst>
              <a:gd name="connsiteX0" fmla="*/ 0 w 2198914"/>
              <a:gd name="connsiteY0" fmla="*/ 0 h 2654460"/>
              <a:gd name="connsiteX1" fmla="*/ 2198914 w 2198914"/>
              <a:gd name="connsiteY1" fmla="*/ 0 h 2654460"/>
              <a:gd name="connsiteX2" fmla="*/ 2198914 w 2198914"/>
              <a:gd name="connsiteY2" fmla="*/ 2654460 h 2654460"/>
              <a:gd name="connsiteX3" fmla="*/ 0 w 2198914"/>
              <a:gd name="connsiteY3" fmla="*/ 2654460 h 265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8914" h="2654460">
                <a:moveTo>
                  <a:pt x="0" y="0"/>
                </a:moveTo>
                <a:lnTo>
                  <a:pt x="2198914" y="0"/>
                </a:lnTo>
                <a:lnTo>
                  <a:pt x="2198914" y="2654460"/>
                </a:lnTo>
                <a:lnTo>
                  <a:pt x="0" y="2654460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E7F7639-F7C2-47D2-AE8E-D95A0906F2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86463" y="2036620"/>
            <a:ext cx="2198914" cy="2654460"/>
          </a:xfrm>
          <a:custGeom>
            <a:avLst/>
            <a:gdLst>
              <a:gd name="connsiteX0" fmla="*/ 0 w 2198914"/>
              <a:gd name="connsiteY0" fmla="*/ 0 h 2654460"/>
              <a:gd name="connsiteX1" fmla="*/ 2198914 w 2198914"/>
              <a:gd name="connsiteY1" fmla="*/ 0 h 2654460"/>
              <a:gd name="connsiteX2" fmla="*/ 2198914 w 2198914"/>
              <a:gd name="connsiteY2" fmla="*/ 2654460 h 2654460"/>
              <a:gd name="connsiteX3" fmla="*/ 0 w 2198914"/>
              <a:gd name="connsiteY3" fmla="*/ 2654460 h 265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8914" h="2654460">
                <a:moveTo>
                  <a:pt x="0" y="0"/>
                </a:moveTo>
                <a:lnTo>
                  <a:pt x="2198914" y="0"/>
                </a:lnTo>
                <a:lnTo>
                  <a:pt x="2198914" y="2654460"/>
                </a:lnTo>
                <a:lnTo>
                  <a:pt x="0" y="2654460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7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4A6C843-E09A-4C7A-ADD6-3C05021C6C46}"/>
              </a:ext>
            </a:extLst>
          </p:cNvPr>
          <p:cNvSpPr/>
          <p:nvPr userDrawn="1"/>
        </p:nvSpPr>
        <p:spPr>
          <a:xfrm>
            <a:off x="0" y="-1"/>
            <a:ext cx="12192000" cy="2328435"/>
          </a:xfrm>
          <a:prstGeom prst="rect">
            <a:avLst/>
          </a:prstGeom>
          <a:solidFill>
            <a:srgbClr val="1C5BFF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F14C7A5-1F8F-4CED-9609-834BD42D756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36650" y="795338"/>
            <a:ext cx="9918700" cy="2874962"/>
          </a:xfrm>
          <a:custGeom>
            <a:avLst/>
            <a:gdLst>
              <a:gd name="connsiteX0" fmla="*/ 0 w 9918700"/>
              <a:gd name="connsiteY0" fmla="*/ 0 h 2616200"/>
              <a:gd name="connsiteX1" fmla="*/ 9918700 w 9918700"/>
              <a:gd name="connsiteY1" fmla="*/ 0 h 2616200"/>
              <a:gd name="connsiteX2" fmla="*/ 9918700 w 9918700"/>
              <a:gd name="connsiteY2" fmla="*/ 2616200 h 2616200"/>
              <a:gd name="connsiteX3" fmla="*/ 0 w 9918700"/>
              <a:gd name="connsiteY3" fmla="*/ 2616200 h 261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18700" h="2616200">
                <a:moveTo>
                  <a:pt x="0" y="0"/>
                </a:moveTo>
                <a:lnTo>
                  <a:pt x="9918700" y="0"/>
                </a:lnTo>
                <a:lnTo>
                  <a:pt x="9918700" y="2616200"/>
                </a:lnTo>
                <a:lnTo>
                  <a:pt x="0" y="2616200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77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9240AA4-A388-4E86-96E4-3253F6B5E1B4}"/>
              </a:ext>
            </a:extLst>
          </p:cNvPr>
          <p:cNvSpPr/>
          <p:nvPr userDrawn="1"/>
        </p:nvSpPr>
        <p:spPr>
          <a:xfrm>
            <a:off x="0" y="4285341"/>
            <a:ext cx="12192000" cy="2071807"/>
          </a:xfrm>
          <a:prstGeom prst="rect">
            <a:avLst/>
          </a:prstGeom>
          <a:solidFill>
            <a:srgbClr val="1C5BFF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96F49B5-73F4-4145-8262-17C46E8EFC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04584" y="2432557"/>
            <a:ext cx="1619250" cy="1595639"/>
          </a:xfrm>
          <a:custGeom>
            <a:avLst/>
            <a:gdLst>
              <a:gd name="connsiteX0" fmla="*/ 177084 w 1619250"/>
              <a:gd name="connsiteY0" fmla="*/ 0 h 1595639"/>
              <a:gd name="connsiteX1" fmla="*/ 1442166 w 1619250"/>
              <a:gd name="connsiteY1" fmla="*/ 0 h 1595639"/>
              <a:gd name="connsiteX2" fmla="*/ 1619250 w 1619250"/>
              <a:gd name="connsiteY2" fmla="*/ 177084 h 1595639"/>
              <a:gd name="connsiteX3" fmla="*/ 1619250 w 1619250"/>
              <a:gd name="connsiteY3" fmla="*/ 1418555 h 1595639"/>
              <a:gd name="connsiteX4" fmla="*/ 1442166 w 1619250"/>
              <a:gd name="connsiteY4" fmla="*/ 1595639 h 1595639"/>
              <a:gd name="connsiteX5" fmla="*/ 177084 w 1619250"/>
              <a:gd name="connsiteY5" fmla="*/ 1595639 h 1595639"/>
              <a:gd name="connsiteX6" fmla="*/ 0 w 1619250"/>
              <a:gd name="connsiteY6" fmla="*/ 1418555 h 1595639"/>
              <a:gd name="connsiteX7" fmla="*/ 0 w 1619250"/>
              <a:gd name="connsiteY7" fmla="*/ 177084 h 1595639"/>
              <a:gd name="connsiteX8" fmla="*/ 177084 w 1619250"/>
              <a:gd name="connsiteY8" fmla="*/ 0 h 159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9250" h="1595639">
                <a:moveTo>
                  <a:pt x="177084" y="0"/>
                </a:moveTo>
                <a:lnTo>
                  <a:pt x="1442166" y="0"/>
                </a:lnTo>
                <a:cubicBezTo>
                  <a:pt x="1539967" y="0"/>
                  <a:pt x="1619250" y="79283"/>
                  <a:pt x="1619250" y="177084"/>
                </a:cubicBezTo>
                <a:lnTo>
                  <a:pt x="1619250" y="1418555"/>
                </a:lnTo>
                <a:cubicBezTo>
                  <a:pt x="1619250" y="1516356"/>
                  <a:pt x="1539967" y="1595639"/>
                  <a:pt x="1442166" y="1595639"/>
                </a:cubicBezTo>
                <a:lnTo>
                  <a:pt x="177084" y="1595639"/>
                </a:lnTo>
                <a:cubicBezTo>
                  <a:pt x="79283" y="1595639"/>
                  <a:pt x="0" y="1516356"/>
                  <a:pt x="0" y="1418555"/>
                </a:cubicBezTo>
                <a:lnTo>
                  <a:pt x="0" y="177084"/>
                </a:lnTo>
                <a:cubicBezTo>
                  <a:pt x="0" y="79283"/>
                  <a:pt x="79283" y="0"/>
                  <a:pt x="177084" y="0"/>
                </a:cubicBez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E4AE169-FEE0-4247-A466-AEA8D8D843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68166" y="2432557"/>
            <a:ext cx="1619250" cy="1595639"/>
          </a:xfrm>
          <a:custGeom>
            <a:avLst/>
            <a:gdLst>
              <a:gd name="connsiteX0" fmla="*/ 177084 w 1619250"/>
              <a:gd name="connsiteY0" fmla="*/ 0 h 1595639"/>
              <a:gd name="connsiteX1" fmla="*/ 1442166 w 1619250"/>
              <a:gd name="connsiteY1" fmla="*/ 0 h 1595639"/>
              <a:gd name="connsiteX2" fmla="*/ 1619250 w 1619250"/>
              <a:gd name="connsiteY2" fmla="*/ 177084 h 1595639"/>
              <a:gd name="connsiteX3" fmla="*/ 1619250 w 1619250"/>
              <a:gd name="connsiteY3" fmla="*/ 1418555 h 1595639"/>
              <a:gd name="connsiteX4" fmla="*/ 1442166 w 1619250"/>
              <a:gd name="connsiteY4" fmla="*/ 1595639 h 1595639"/>
              <a:gd name="connsiteX5" fmla="*/ 177084 w 1619250"/>
              <a:gd name="connsiteY5" fmla="*/ 1595639 h 1595639"/>
              <a:gd name="connsiteX6" fmla="*/ 0 w 1619250"/>
              <a:gd name="connsiteY6" fmla="*/ 1418555 h 1595639"/>
              <a:gd name="connsiteX7" fmla="*/ 0 w 1619250"/>
              <a:gd name="connsiteY7" fmla="*/ 177084 h 1595639"/>
              <a:gd name="connsiteX8" fmla="*/ 177084 w 1619250"/>
              <a:gd name="connsiteY8" fmla="*/ 0 h 159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9250" h="1595639">
                <a:moveTo>
                  <a:pt x="177084" y="0"/>
                </a:moveTo>
                <a:lnTo>
                  <a:pt x="1442166" y="0"/>
                </a:lnTo>
                <a:cubicBezTo>
                  <a:pt x="1539967" y="0"/>
                  <a:pt x="1619250" y="79283"/>
                  <a:pt x="1619250" y="177084"/>
                </a:cubicBezTo>
                <a:lnTo>
                  <a:pt x="1619250" y="1418555"/>
                </a:lnTo>
                <a:cubicBezTo>
                  <a:pt x="1619250" y="1516356"/>
                  <a:pt x="1539967" y="1595639"/>
                  <a:pt x="1442166" y="1595639"/>
                </a:cubicBezTo>
                <a:lnTo>
                  <a:pt x="177084" y="1595639"/>
                </a:lnTo>
                <a:cubicBezTo>
                  <a:pt x="79283" y="1595639"/>
                  <a:pt x="0" y="1516356"/>
                  <a:pt x="0" y="1418555"/>
                </a:cubicBezTo>
                <a:lnTo>
                  <a:pt x="0" y="177084"/>
                </a:lnTo>
                <a:cubicBezTo>
                  <a:pt x="0" y="79283"/>
                  <a:pt x="79283" y="0"/>
                  <a:pt x="177084" y="0"/>
                </a:cubicBez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E564F24-44B3-4D26-8002-CB6103E3B9A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04584" y="4486759"/>
            <a:ext cx="1619250" cy="1595639"/>
          </a:xfrm>
          <a:custGeom>
            <a:avLst/>
            <a:gdLst>
              <a:gd name="connsiteX0" fmla="*/ 177084 w 1619250"/>
              <a:gd name="connsiteY0" fmla="*/ 0 h 1595639"/>
              <a:gd name="connsiteX1" fmla="*/ 1442166 w 1619250"/>
              <a:gd name="connsiteY1" fmla="*/ 0 h 1595639"/>
              <a:gd name="connsiteX2" fmla="*/ 1619250 w 1619250"/>
              <a:gd name="connsiteY2" fmla="*/ 177084 h 1595639"/>
              <a:gd name="connsiteX3" fmla="*/ 1619250 w 1619250"/>
              <a:gd name="connsiteY3" fmla="*/ 1418555 h 1595639"/>
              <a:gd name="connsiteX4" fmla="*/ 1442166 w 1619250"/>
              <a:gd name="connsiteY4" fmla="*/ 1595639 h 1595639"/>
              <a:gd name="connsiteX5" fmla="*/ 177084 w 1619250"/>
              <a:gd name="connsiteY5" fmla="*/ 1595639 h 1595639"/>
              <a:gd name="connsiteX6" fmla="*/ 0 w 1619250"/>
              <a:gd name="connsiteY6" fmla="*/ 1418555 h 1595639"/>
              <a:gd name="connsiteX7" fmla="*/ 0 w 1619250"/>
              <a:gd name="connsiteY7" fmla="*/ 177084 h 1595639"/>
              <a:gd name="connsiteX8" fmla="*/ 177084 w 1619250"/>
              <a:gd name="connsiteY8" fmla="*/ 0 h 159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9250" h="1595639">
                <a:moveTo>
                  <a:pt x="177084" y="0"/>
                </a:moveTo>
                <a:lnTo>
                  <a:pt x="1442166" y="0"/>
                </a:lnTo>
                <a:cubicBezTo>
                  <a:pt x="1539967" y="0"/>
                  <a:pt x="1619250" y="79283"/>
                  <a:pt x="1619250" y="177084"/>
                </a:cubicBezTo>
                <a:lnTo>
                  <a:pt x="1619250" y="1418555"/>
                </a:lnTo>
                <a:cubicBezTo>
                  <a:pt x="1619250" y="1516356"/>
                  <a:pt x="1539967" y="1595639"/>
                  <a:pt x="1442166" y="1595639"/>
                </a:cubicBezTo>
                <a:lnTo>
                  <a:pt x="177084" y="1595639"/>
                </a:lnTo>
                <a:cubicBezTo>
                  <a:pt x="79283" y="1595639"/>
                  <a:pt x="0" y="1516356"/>
                  <a:pt x="0" y="1418555"/>
                </a:cubicBezTo>
                <a:lnTo>
                  <a:pt x="0" y="177084"/>
                </a:lnTo>
                <a:cubicBezTo>
                  <a:pt x="0" y="79283"/>
                  <a:pt x="79283" y="0"/>
                  <a:pt x="177084" y="0"/>
                </a:cubicBez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BD89FA1-BD31-4065-9B62-629FE1D949B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68166" y="4486759"/>
            <a:ext cx="1619250" cy="1595639"/>
          </a:xfrm>
          <a:custGeom>
            <a:avLst/>
            <a:gdLst>
              <a:gd name="connsiteX0" fmla="*/ 177084 w 1619250"/>
              <a:gd name="connsiteY0" fmla="*/ 0 h 1595639"/>
              <a:gd name="connsiteX1" fmla="*/ 1442166 w 1619250"/>
              <a:gd name="connsiteY1" fmla="*/ 0 h 1595639"/>
              <a:gd name="connsiteX2" fmla="*/ 1619250 w 1619250"/>
              <a:gd name="connsiteY2" fmla="*/ 177084 h 1595639"/>
              <a:gd name="connsiteX3" fmla="*/ 1619250 w 1619250"/>
              <a:gd name="connsiteY3" fmla="*/ 1418555 h 1595639"/>
              <a:gd name="connsiteX4" fmla="*/ 1442166 w 1619250"/>
              <a:gd name="connsiteY4" fmla="*/ 1595639 h 1595639"/>
              <a:gd name="connsiteX5" fmla="*/ 177084 w 1619250"/>
              <a:gd name="connsiteY5" fmla="*/ 1595639 h 1595639"/>
              <a:gd name="connsiteX6" fmla="*/ 0 w 1619250"/>
              <a:gd name="connsiteY6" fmla="*/ 1418555 h 1595639"/>
              <a:gd name="connsiteX7" fmla="*/ 0 w 1619250"/>
              <a:gd name="connsiteY7" fmla="*/ 177084 h 1595639"/>
              <a:gd name="connsiteX8" fmla="*/ 177084 w 1619250"/>
              <a:gd name="connsiteY8" fmla="*/ 0 h 159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9250" h="1595639">
                <a:moveTo>
                  <a:pt x="177084" y="0"/>
                </a:moveTo>
                <a:lnTo>
                  <a:pt x="1442166" y="0"/>
                </a:lnTo>
                <a:cubicBezTo>
                  <a:pt x="1539967" y="0"/>
                  <a:pt x="1619250" y="79283"/>
                  <a:pt x="1619250" y="177084"/>
                </a:cubicBezTo>
                <a:lnTo>
                  <a:pt x="1619250" y="1418555"/>
                </a:lnTo>
                <a:cubicBezTo>
                  <a:pt x="1619250" y="1516356"/>
                  <a:pt x="1539967" y="1595639"/>
                  <a:pt x="1442166" y="1595639"/>
                </a:cubicBezTo>
                <a:lnTo>
                  <a:pt x="177084" y="1595639"/>
                </a:lnTo>
                <a:cubicBezTo>
                  <a:pt x="79283" y="1595639"/>
                  <a:pt x="0" y="1516356"/>
                  <a:pt x="0" y="1418555"/>
                </a:cubicBezTo>
                <a:lnTo>
                  <a:pt x="0" y="177084"/>
                </a:lnTo>
                <a:cubicBezTo>
                  <a:pt x="0" y="79283"/>
                  <a:pt x="79283" y="0"/>
                  <a:pt x="177084" y="0"/>
                </a:cubicBez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69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24F0D6-AA86-4DDF-9015-85FB3674D6DC}"/>
              </a:ext>
            </a:extLst>
          </p:cNvPr>
          <p:cNvSpPr/>
          <p:nvPr userDrawn="1"/>
        </p:nvSpPr>
        <p:spPr>
          <a:xfrm>
            <a:off x="0" y="3663"/>
            <a:ext cx="12192000" cy="3475077"/>
          </a:xfrm>
          <a:prstGeom prst="rect">
            <a:avLst/>
          </a:prstGeom>
          <a:solidFill>
            <a:srgbClr val="1C5BFF">
              <a:alpha val="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64D63E1-FDE2-42C4-AFD3-F6BAFC0BD1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44109" y="2728988"/>
            <a:ext cx="1510298" cy="1502931"/>
          </a:xfrm>
          <a:custGeom>
            <a:avLst/>
            <a:gdLst>
              <a:gd name="connsiteX0" fmla="*/ 154712 w 1510298"/>
              <a:gd name="connsiteY0" fmla="*/ 0 h 1502931"/>
              <a:gd name="connsiteX1" fmla="*/ 1355586 w 1510298"/>
              <a:gd name="connsiteY1" fmla="*/ 0 h 1502931"/>
              <a:gd name="connsiteX2" fmla="*/ 1510298 w 1510298"/>
              <a:gd name="connsiteY2" fmla="*/ 154712 h 1502931"/>
              <a:gd name="connsiteX3" fmla="*/ 1510298 w 1510298"/>
              <a:gd name="connsiteY3" fmla="*/ 1348219 h 1502931"/>
              <a:gd name="connsiteX4" fmla="*/ 1355586 w 1510298"/>
              <a:gd name="connsiteY4" fmla="*/ 1502931 h 1502931"/>
              <a:gd name="connsiteX5" fmla="*/ 154712 w 1510298"/>
              <a:gd name="connsiteY5" fmla="*/ 1502931 h 1502931"/>
              <a:gd name="connsiteX6" fmla="*/ 0 w 1510298"/>
              <a:gd name="connsiteY6" fmla="*/ 1348219 h 1502931"/>
              <a:gd name="connsiteX7" fmla="*/ 0 w 1510298"/>
              <a:gd name="connsiteY7" fmla="*/ 154712 h 1502931"/>
              <a:gd name="connsiteX8" fmla="*/ 154712 w 1510298"/>
              <a:gd name="connsiteY8" fmla="*/ 0 h 150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0298" h="1502931">
                <a:moveTo>
                  <a:pt x="154712" y="0"/>
                </a:moveTo>
                <a:lnTo>
                  <a:pt x="1355586" y="0"/>
                </a:lnTo>
                <a:cubicBezTo>
                  <a:pt x="1441031" y="0"/>
                  <a:pt x="1510298" y="69267"/>
                  <a:pt x="1510298" y="154712"/>
                </a:cubicBezTo>
                <a:lnTo>
                  <a:pt x="1510298" y="1348219"/>
                </a:lnTo>
                <a:cubicBezTo>
                  <a:pt x="1510298" y="1433664"/>
                  <a:pt x="1441031" y="1502931"/>
                  <a:pt x="1355586" y="1502931"/>
                </a:cubicBezTo>
                <a:lnTo>
                  <a:pt x="154712" y="1502931"/>
                </a:lnTo>
                <a:cubicBezTo>
                  <a:pt x="69267" y="1502931"/>
                  <a:pt x="0" y="1433664"/>
                  <a:pt x="0" y="1348219"/>
                </a:cubicBezTo>
                <a:lnTo>
                  <a:pt x="0" y="154712"/>
                </a:lnTo>
                <a:cubicBezTo>
                  <a:pt x="0" y="69267"/>
                  <a:pt x="69267" y="0"/>
                  <a:pt x="154712" y="0"/>
                </a:cubicBez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692C6ED-6BBF-4AE8-A56C-8AF415FA13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40851" y="2728988"/>
            <a:ext cx="1510298" cy="1502931"/>
          </a:xfrm>
          <a:custGeom>
            <a:avLst/>
            <a:gdLst>
              <a:gd name="connsiteX0" fmla="*/ 154712 w 1510298"/>
              <a:gd name="connsiteY0" fmla="*/ 0 h 1502931"/>
              <a:gd name="connsiteX1" fmla="*/ 1355586 w 1510298"/>
              <a:gd name="connsiteY1" fmla="*/ 0 h 1502931"/>
              <a:gd name="connsiteX2" fmla="*/ 1510298 w 1510298"/>
              <a:gd name="connsiteY2" fmla="*/ 154712 h 1502931"/>
              <a:gd name="connsiteX3" fmla="*/ 1510298 w 1510298"/>
              <a:gd name="connsiteY3" fmla="*/ 1348219 h 1502931"/>
              <a:gd name="connsiteX4" fmla="*/ 1355586 w 1510298"/>
              <a:gd name="connsiteY4" fmla="*/ 1502931 h 1502931"/>
              <a:gd name="connsiteX5" fmla="*/ 154712 w 1510298"/>
              <a:gd name="connsiteY5" fmla="*/ 1502931 h 1502931"/>
              <a:gd name="connsiteX6" fmla="*/ 0 w 1510298"/>
              <a:gd name="connsiteY6" fmla="*/ 1348219 h 1502931"/>
              <a:gd name="connsiteX7" fmla="*/ 0 w 1510298"/>
              <a:gd name="connsiteY7" fmla="*/ 154712 h 1502931"/>
              <a:gd name="connsiteX8" fmla="*/ 154712 w 1510298"/>
              <a:gd name="connsiteY8" fmla="*/ 0 h 150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0298" h="1502931">
                <a:moveTo>
                  <a:pt x="154712" y="0"/>
                </a:moveTo>
                <a:lnTo>
                  <a:pt x="1355586" y="0"/>
                </a:lnTo>
                <a:cubicBezTo>
                  <a:pt x="1441031" y="0"/>
                  <a:pt x="1510298" y="69267"/>
                  <a:pt x="1510298" y="154712"/>
                </a:cubicBezTo>
                <a:lnTo>
                  <a:pt x="1510298" y="1348219"/>
                </a:lnTo>
                <a:cubicBezTo>
                  <a:pt x="1510298" y="1433664"/>
                  <a:pt x="1441031" y="1502931"/>
                  <a:pt x="1355586" y="1502931"/>
                </a:cubicBezTo>
                <a:lnTo>
                  <a:pt x="154712" y="1502931"/>
                </a:lnTo>
                <a:cubicBezTo>
                  <a:pt x="69267" y="1502931"/>
                  <a:pt x="0" y="1433664"/>
                  <a:pt x="0" y="1348219"/>
                </a:cubicBezTo>
                <a:lnTo>
                  <a:pt x="0" y="154712"/>
                </a:lnTo>
                <a:cubicBezTo>
                  <a:pt x="0" y="69267"/>
                  <a:pt x="69267" y="0"/>
                  <a:pt x="154712" y="0"/>
                </a:cubicBez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940DD9E-18E3-4E15-A7A0-CC9614CD846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37593" y="2728988"/>
            <a:ext cx="1510298" cy="1502931"/>
          </a:xfrm>
          <a:custGeom>
            <a:avLst/>
            <a:gdLst>
              <a:gd name="connsiteX0" fmla="*/ 154712 w 1510298"/>
              <a:gd name="connsiteY0" fmla="*/ 0 h 1502931"/>
              <a:gd name="connsiteX1" fmla="*/ 1355586 w 1510298"/>
              <a:gd name="connsiteY1" fmla="*/ 0 h 1502931"/>
              <a:gd name="connsiteX2" fmla="*/ 1510298 w 1510298"/>
              <a:gd name="connsiteY2" fmla="*/ 154712 h 1502931"/>
              <a:gd name="connsiteX3" fmla="*/ 1510298 w 1510298"/>
              <a:gd name="connsiteY3" fmla="*/ 1348219 h 1502931"/>
              <a:gd name="connsiteX4" fmla="*/ 1355586 w 1510298"/>
              <a:gd name="connsiteY4" fmla="*/ 1502931 h 1502931"/>
              <a:gd name="connsiteX5" fmla="*/ 154712 w 1510298"/>
              <a:gd name="connsiteY5" fmla="*/ 1502931 h 1502931"/>
              <a:gd name="connsiteX6" fmla="*/ 0 w 1510298"/>
              <a:gd name="connsiteY6" fmla="*/ 1348219 h 1502931"/>
              <a:gd name="connsiteX7" fmla="*/ 0 w 1510298"/>
              <a:gd name="connsiteY7" fmla="*/ 154712 h 1502931"/>
              <a:gd name="connsiteX8" fmla="*/ 154712 w 1510298"/>
              <a:gd name="connsiteY8" fmla="*/ 0 h 150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0298" h="1502931">
                <a:moveTo>
                  <a:pt x="154712" y="0"/>
                </a:moveTo>
                <a:lnTo>
                  <a:pt x="1355586" y="0"/>
                </a:lnTo>
                <a:cubicBezTo>
                  <a:pt x="1441031" y="0"/>
                  <a:pt x="1510298" y="69267"/>
                  <a:pt x="1510298" y="154712"/>
                </a:cubicBezTo>
                <a:lnTo>
                  <a:pt x="1510298" y="1348219"/>
                </a:lnTo>
                <a:cubicBezTo>
                  <a:pt x="1510298" y="1433664"/>
                  <a:pt x="1441031" y="1502931"/>
                  <a:pt x="1355586" y="1502931"/>
                </a:cubicBezTo>
                <a:lnTo>
                  <a:pt x="154712" y="1502931"/>
                </a:lnTo>
                <a:cubicBezTo>
                  <a:pt x="69267" y="1502931"/>
                  <a:pt x="0" y="1433664"/>
                  <a:pt x="0" y="1348219"/>
                </a:cubicBezTo>
                <a:lnTo>
                  <a:pt x="0" y="154712"/>
                </a:lnTo>
                <a:cubicBezTo>
                  <a:pt x="0" y="69267"/>
                  <a:pt x="69267" y="0"/>
                  <a:pt x="154712" y="0"/>
                </a:cubicBez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723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icture Placeholder 101">
            <a:extLst>
              <a:ext uri="{FF2B5EF4-FFF2-40B4-BE49-F238E27FC236}">
                <a16:creationId xmlns:a16="http://schemas.microsoft.com/office/drawing/2014/main" id="{5D5B5BD1-1006-4048-BD99-69EFF79442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06509" y="2310449"/>
            <a:ext cx="1822934" cy="1822932"/>
          </a:xfrm>
          <a:custGeom>
            <a:avLst/>
            <a:gdLst>
              <a:gd name="connsiteX0" fmla="*/ 911467 w 1822934"/>
              <a:gd name="connsiteY0" fmla="*/ 0 h 1822932"/>
              <a:gd name="connsiteX1" fmla="*/ 1822934 w 1822934"/>
              <a:gd name="connsiteY1" fmla="*/ 911466 h 1822932"/>
              <a:gd name="connsiteX2" fmla="*/ 911467 w 1822934"/>
              <a:gd name="connsiteY2" fmla="*/ 1822932 h 1822932"/>
              <a:gd name="connsiteX3" fmla="*/ 0 w 1822934"/>
              <a:gd name="connsiteY3" fmla="*/ 911466 h 1822932"/>
              <a:gd name="connsiteX4" fmla="*/ 911467 w 1822934"/>
              <a:gd name="connsiteY4" fmla="*/ 0 h 182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2934" h="1822932">
                <a:moveTo>
                  <a:pt x="911467" y="0"/>
                </a:moveTo>
                <a:cubicBezTo>
                  <a:pt x="1414856" y="0"/>
                  <a:pt x="1822934" y="408077"/>
                  <a:pt x="1822934" y="911466"/>
                </a:cubicBezTo>
                <a:cubicBezTo>
                  <a:pt x="1822934" y="1414855"/>
                  <a:pt x="1414856" y="1822932"/>
                  <a:pt x="911467" y="1822932"/>
                </a:cubicBezTo>
                <a:cubicBezTo>
                  <a:pt x="408078" y="1822932"/>
                  <a:pt x="0" y="1414855"/>
                  <a:pt x="0" y="911466"/>
                </a:cubicBezTo>
                <a:cubicBezTo>
                  <a:pt x="0" y="408077"/>
                  <a:pt x="408078" y="0"/>
                  <a:pt x="911467" y="0"/>
                </a:cubicBez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04" name="Picture Placeholder 103">
            <a:extLst>
              <a:ext uri="{FF2B5EF4-FFF2-40B4-BE49-F238E27FC236}">
                <a16:creationId xmlns:a16="http://schemas.microsoft.com/office/drawing/2014/main" id="{07552CD4-52F7-483E-8353-224C996DF8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94325" y="2309967"/>
            <a:ext cx="1822934" cy="1822932"/>
          </a:xfrm>
          <a:custGeom>
            <a:avLst/>
            <a:gdLst>
              <a:gd name="connsiteX0" fmla="*/ 911467 w 1822934"/>
              <a:gd name="connsiteY0" fmla="*/ 0 h 1822932"/>
              <a:gd name="connsiteX1" fmla="*/ 1822934 w 1822934"/>
              <a:gd name="connsiteY1" fmla="*/ 911466 h 1822932"/>
              <a:gd name="connsiteX2" fmla="*/ 911467 w 1822934"/>
              <a:gd name="connsiteY2" fmla="*/ 1822932 h 1822932"/>
              <a:gd name="connsiteX3" fmla="*/ 0 w 1822934"/>
              <a:gd name="connsiteY3" fmla="*/ 911466 h 1822932"/>
              <a:gd name="connsiteX4" fmla="*/ 911467 w 1822934"/>
              <a:gd name="connsiteY4" fmla="*/ 0 h 182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2934" h="1822932">
                <a:moveTo>
                  <a:pt x="911467" y="0"/>
                </a:moveTo>
                <a:cubicBezTo>
                  <a:pt x="1414856" y="0"/>
                  <a:pt x="1822934" y="408077"/>
                  <a:pt x="1822934" y="911466"/>
                </a:cubicBezTo>
                <a:cubicBezTo>
                  <a:pt x="1822934" y="1414855"/>
                  <a:pt x="1414856" y="1822932"/>
                  <a:pt x="911467" y="1822932"/>
                </a:cubicBezTo>
                <a:cubicBezTo>
                  <a:pt x="408078" y="1822932"/>
                  <a:pt x="0" y="1414855"/>
                  <a:pt x="0" y="911466"/>
                </a:cubicBezTo>
                <a:cubicBezTo>
                  <a:pt x="0" y="408077"/>
                  <a:pt x="408078" y="0"/>
                  <a:pt x="911467" y="0"/>
                </a:cubicBez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05" name="Picture Placeholder 2">
            <a:extLst>
              <a:ext uri="{FF2B5EF4-FFF2-40B4-BE49-F238E27FC236}">
                <a16:creationId xmlns:a16="http://schemas.microsoft.com/office/drawing/2014/main" id="{4EC25587-DC4A-468C-93BF-E5122E955A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35781" y="2309967"/>
            <a:ext cx="1822934" cy="1822932"/>
          </a:xfrm>
          <a:prstGeom prst="ellipse">
            <a:avLst/>
          </a:pr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06" name="Picture Placeholder 2">
            <a:extLst>
              <a:ext uri="{FF2B5EF4-FFF2-40B4-BE49-F238E27FC236}">
                <a16:creationId xmlns:a16="http://schemas.microsoft.com/office/drawing/2014/main" id="{4DECD312-2789-4BCC-B25F-FDFB3402947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65053" y="2309967"/>
            <a:ext cx="1822934" cy="1822932"/>
          </a:xfrm>
          <a:prstGeom prst="ellipse">
            <a:avLst/>
          </a:pr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68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CE012A1-ACBA-46FA-B24A-55151A00E87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39258" y="1907694"/>
            <a:ext cx="3154540" cy="3645860"/>
          </a:xfrm>
          <a:custGeom>
            <a:avLst/>
            <a:gdLst>
              <a:gd name="connsiteX0" fmla="*/ 240944 w 3154540"/>
              <a:gd name="connsiteY0" fmla="*/ 0 h 3645860"/>
              <a:gd name="connsiteX1" fmla="*/ 2913596 w 3154540"/>
              <a:gd name="connsiteY1" fmla="*/ 0 h 3645860"/>
              <a:gd name="connsiteX2" fmla="*/ 3154540 w 3154540"/>
              <a:gd name="connsiteY2" fmla="*/ 240944 h 3645860"/>
              <a:gd name="connsiteX3" fmla="*/ 3154540 w 3154540"/>
              <a:gd name="connsiteY3" fmla="*/ 3404916 h 3645860"/>
              <a:gd name="connsiteX4" fmla="*/ 2913596 w 3154540"/>
              <a:gd name="connsiteY4" fmla="*/ 3645860 h 3645860"/>
              <a:gd name="connsiteX5" fmla="*/ 240944 w 3154540"/>
              <a:gd name="connsiteY5" fmla="*/ 3645860 h 3645860"/>
              <a:gd name="connsiteX6" fmla="*/ 0 w 3154540"/>
              <a:gd name="connsiteY6" fmla="*/ 3404916 h 3645860"/>
              <a:gd name="connsiteX7" fmla="*/ 0 w 3154540"/>
              <a:gd name="connsiteY7" fmla="*/ 240944 h 3645860"/>
              <a:gd name="connsiteX8" fmla="*/ 240944 w 3154540"/>
              <a:gd name="connsiteY8" fmla="*/ 0 h 364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54540" h="3645860">
                <a:moveTo>
                  <a:pt x="240944" y="0"/>
                </a:moveTo>
                <a:lnTo>
                  <a:pt x="2913596" y="0"/>
                </a:lnTo>
                <a:cubicBezTo>
                  <a:pt x="3046666" y="0"/>
                  <a:pt x="3154540" y="107874"/>
                  <a:pt x="3154540" y="240944"/>
                </a:cubicBezTo>
                <a:lnTo>
                  <a:pt x="3154540" y="3404916"/>
                </a:lnTo>
                <a:cubicBezTo>
                  <a:pt x="3154540" y="3537986"/>
                  <a:pt x="3046666" y="3645860"/>
                  <a:pt x="2913596" y="3645860"/>
                </a:cubicBezTo>
                <a:lnTo>
                  <a:pt x="240944" y="3645860"/>
                </a:lnTo>
                <a:cubicBezTo>
                  <a:pt x="107874" y="3645860"/>
                  <a:pt x="0" y="3537986"/>
                  <a:pt x="0" y="3404916"/>
                </a:cubicBezTo>
                <a:lnTo>
                  <a:pt x="0" y="240944"/>
                </a:lnTo>
                <a:cubicBezTo>
                  <a:pt x="0" y="107874"/>
                  <a:pt x="107874" y="0"/>
                  <a:pt x="240944" y="0"/>
                </a:cubicBez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84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B6F3E1-ABBA-4817-85C6-712146EB509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633055" y="1165572"/>
            <a:ext cx="4562246" cy="4562246"/>
          </a:xfrm>
          <a:custGeom>
            <a:avLst/>
            <a:gdLst>
              <a:gd name="connsiteX0" fmla="*/ 2281123 w 4562246"/>
              <a:gd name="connsiteY0" fmla="*/ 0 h 4562246"/>
              <a:gd name="connsiteX1" fmla="*/ 4562246 w 4562246"/>
              <a:gd name="connsiteY1" fmla="*/ 2281123 h 4562246"/>
              <a:gd name="connsiteX2" fmla="*/ 2281123 w 4562246"/>
              <a:gd name="connsiteY2" fmla="*/ 4562246 h 4562246"/>
              <a:gd name="connsiteX3" fmla="*/ 0 w 4562246"/>
              <a:gd name="connsiteY3" fmla="*/ 2281123 h 4562246"/>
              <a:gd name="connsiteX4" fmla="*/ 2281123 w 4562246"/>
              <a:gd name="connsiteY4" fmla="*/ 0 h 456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2246" h="4562246">
                <a:moveTo>
                  <a:pt x="2281123" y="0"/>
                </a:moveTo>
                <a:cubicBezTo>
                  <a:pt x="3540952" y="0"/>
                  <a:pt x="4562246" y="1021294"/>
                  <a:pt x="4562246" y="2281123"/>
                </a:cubicBezTo>
                <a:cubicBezTo>
                  <a:pt x="4562246" y="3540952"/>
                  <a:pt x="3540952" y="4562246"/>
                  <a:pt x="2281123" y="4562246"/>
                </a:cubicBezTo>
                <a:cubicBezTo>
                  <a:pt x="1021294" y="4562246"/>
                  <a:pt x="0" y="3540952"/>
                  <a:pt x="0" y="2281123"/>
                </a:cubicBezTo>
                <a:cubicBezTo>
                  <a:pt x="0" y="1021294"/>
                  <a:pt x="1021294" y="0"/>
                  <a:pt x="2281123" y="0"/>
                </a:cubicBez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25C861-04FF-49CE-8CC0-85AEDCD8D72E}"/>
              </a:ext>
            </a:extLst>
          </p:cNvPr>
          <p:cNvSpPr/>
          <p:nvPr userDrawn="1"/>
        </p:nvSpPr>
        <p:spPr>
          <a:xfrm rot="5400000">
            <a:off x="-2086013" y="2087136"/>
            <a:ext cx="6858000" cy="2683730"/>
          </a:xfrm>
          <a:prstGeom prst="rect">
            <a:avLst/>
          </a:prstGeom>
          <a:solidFill>
            <a:srgbClr val="1C5BFF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43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8D2F39C-080A-463F-AC0C-60548A550B2E}"/>
              </a:ext>
            </a:extLst>
          </p:cNvPr>
          <p:cNvSpPr/>
          <p:nvPr userDrawn="1"/>
        </p:nvSpPr>
        <p:spPr>
          <a:xfrm>
            <a:off x="0" y="4270835"/>
            <a:ext cx="12192000" cy="2587165"/>
          </a:xfrm>
          <a:prstGeom prst="rect">
            <a:avLst/>
          </a:prstGeom>
          <a:solidFill>
            <a:srgbClr val="1C5BFF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34115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8F398DFC-5821-484C-B384-9824C2C33A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286250" cy="6858000"/>
          </a:xfr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305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8F5DC2B-840E-4D36-AAD5-8A7CB573D8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78513" cy="6858000"/>
          </a:xfr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B11D5B-79C9-428E-B9C4-78C7FB17E406}"/>
              </a:ext>
            </a:extLst>
          </p:cNvPr>
          <p:cNvSpPr/>
          <p:nvPr userDrawn="1"/>
        </p:nvSpPr>
        <p:spPr>
          <a:xfrm>
            <a:off x="4078288" y="4601488"/>
            <a:ext cx="8113712" cy="2256511"/>
          </a:xfrm>
          <a:prstGeom prst="rect">
            <a:avLst/>
          </a:prstGeom>
          <a:solidFill>
            <a:srgbClr val="1C5BFF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69118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07F93C4-DAEF-4F0D-9A69-7037A62CBB0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35075" y="1633538"/>
            <a:ext cx="9721850" cy="2287587"/>
          </a:xfrm>
          <a:custGeom>
            <a:avLst/>
            <a:gdLst>
              <a:gd name="connsiteX0" fmla="*/ 0 w 9721850"/>
              <a:gd name="connsiteY0" fmla="*/ 0 h 2287587"/>
              <a:gd name="connsiteX1" fmla="*/ 9721850 w 9721850"/>
              <a:gd name="connsiteY1" fmla="*/ 0 h 2287587"/>
              <a:gd name="connsiteX2" fmla="*/ 9721850 w 9721850"/>
              <a:gd name="connsiteY2" fmla="*/ 2287587 h 2287587"/>
              <a:gd name="connsiteX3" fmla="*/ 0 w 9721850"/>
              <a:gd name="connsiteY3" fmla="*/ 2287587 h 228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21850" h="2287587">
                <a:moveTo>
                  <a:pt x="0" y="0"/>
                </a:moveTo>
                <a:lnTo>
                  <a:pt x="9721850" y="0"/>
                </a:lnTo>
                <a:lnTo>
                  <a:pt x="9721850" y="2287587"/>
                </a:lnTo>
                <a:lnTo>
                  <a:pt x="0" y="2287587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7753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8F3F68EE-8807-47F3-BCBF-C28D3C7EF6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99463" y="0"/>
            <a:ext cx="3792537" cy="6858000"/>
          </a:xfr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5678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 hidden="1">
            <a:extLst>
              <a:ext uri="{FF2B5EF4-FFF2-40B4-BE49-F238E27FC236}">
                <a16:creationId xmlns:a16="http://schemas.microsoft.com/office/drawing/2014/main" id="{5DE04CFE-3DD9-41F9-A759-1CD01EE48139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2D323E4-54AF-4FE0-AB65-BCE09685D1D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90373" y="1502746"/>
            <a:ext cx="2726869" cy="2521377"/>
          </a:xfrm>
          <a:custGeom>
            <a:avLst/>
            <a:gdLst>
              <a:gd name="connsiteX0" fmla="*/ 0 w 2726869"/>
              <a:gd name="connsiteY0" fmla="*/ 0 h 2521377"/>
              <a:gd name="connsiteX1" fmla="*/ 2726869 w 2726869"/>
              <a:gd name="connsiteY1" fmla="*/ 0 h 2521377"/>
              <a:gd name="connsiteX2" fmla="*/ 2726869 w 2726869"/>
              <a:gd name="connsiteY2" fmla="*/ 2521377 h 2521377"/>
              <a:gd name="connsiteX3" fmla="*/ 0 w 2726869"/>
              <a:gd name="connsiteY3" fmla="*/ 2521377 h 2521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6869" h="2521377">
                <a:moveTo>
                  <a:pt x="0" y="0"/>
                </a:moveTo>
                <a:lnTo>
                  <a:pt x="2726869" y="0"/>
                </a:lnTo>
                <a:lnTo>
                  <a:pt x="2726869" y="2521377"/>
                </a:lnTo>
                <a:lnTo>
                  <a:pt x="0" y="2521377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FB8F9E4-03D0-47A8-9BBF-1D298277522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46085" y="1502746"/>
            <a:ext cx="2726869" cy="2521377"/>
          </a:xfrm>
          <a:custGeom>
            <a:avLst/>
            <a:gdLst>
              <a:gd name="connsiteX0" fmla="*/ 0 w 2726869"/>
              <a:gd name="connsiteY0" fmla="*/ 0 h 2521377"/>
              <a:gd name="connsiteX1" fmla="*/ 2726869 w 2726869"/>
              <a:gd name="connsiteY1" fmla="*/ 0 h 2521377"/>
              <a:gd name="connsiteX2" fmla="*/ 2726869 w 2726869"/>
              <a:gd name="connsiteY2" fmla="*/ 2521377 h 2521377"/>
              <a:gd name="connsiteX3" fmla="*/ 0 w 2726869"/>
              <a:gd name="connsiteY3" fmla="*/ 2521377 h 2521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6869" h="2521377">
                <a:moveTo>
                  <a:pt x="0" y="0"/>
                </a:moveTo>
                <a:lnTo>
                  <a:pt x="2726869" y="0"/>
                </a:lnTo>
                <a:lnTo>
                  <a:pt x="2726869" y="2521377"/>
                </a:lnTo>
                <a:lnTo>
                  <a:pt x="0" y="2521377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2B6916-E1CA-420A-B121-817AA2C805ED}"/>
              </a:ext>
            </a:extLst>
          </p:cNvPr>
          <p:cNvSpPr/>
          <p:nvPr userDrawn="1"/>
        </p:nvSpPr>
        <p:spPr>
          <a:xfrm>
            <a:off x="6772952" y="0"/>
            <a:ext cx="5419047" cy="6857999"/>
          </a:xfrm>
          <a:prstGeom prst="rect">
            <a:avLst/>
          </a:prstGeom>
          <a:solidFill>
            <a:srgbClr val="1C5BFF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485869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623B780B-936E-439E-8D81-D3ADCBDB508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354513" y="3717342"/>
            <a:ext cx="2279650" cy="3140657"/>
          </a:xfrm>
          <a:custGeom>
            <a:avLst/>
            <a:gdLst>
              <a:gd name="connsiteX0" fmla="*/ 0 w 2190750"/>
              <a:gd name="connsiteY0" fmla="*/ 0 h 1776008"/>
              <a:gd name="connsiteX1" fmla="*/ 2190750 w 2190750"/>
              <a:gd name="connsiteY1" fmla="*/ 0 h 1776008"/>
              <a:gd name="connsiteX2" fmla="*/ 2190750 w 2190750"/>
              <a:gd name="connsiteY2" fmla="*/ 1776008 h 1776008"/>
              <a:gd name="connsiteX3" fmla="*/ 0 w 2190750"/>
              <a:gd name="connsiteY3" fmla="*/ 1776008 h 1776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0750" h="1776008">
                <a:moveTo>
                  <a:pt x="0" y="0"/>
                </a:moveTo>
                <a:lnTo>
                  <a:pt x="2190750" y="0"/>
                </a:lnTo>
                <a:lnTo>
                  <a:pt x="2190750" y="1776008"/>
                </a:lnTo>
                <a:lnTo>
                  <a:pt x="0" y="1776008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19">
            <a:extLst>
              <a:ext uri="{FF2B5EF4-FFF2-40B4-BE49-F238E27FC236}">
                <a16:creationId xmlns:a16="http://schemas.microsoft.com/office/drawing/2014/main" id="{1749A725-47A6-4A4A-927D-AF79908F8CA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1" y="1"/>
            <a:ext cx="4354513" cy="3062288"/>
          </a:xfrm>
          <a:custGeom>
            <a:avLst/>
            <a:gdLst>
              <a:gd name="connsiteX0" fmla="*/ 0 w 2190750"/>
              <a:gd name="connsiteY0" fmla="*/ 0 h 1776008"/>
              <a:gd name="connsiteX1" fmla="*/ 2190750 w 2190750"/>
              <a:gd name="connsiteY1" fmla="*/ 0 h 1776008"/>
              <a:gd name="connsiteX2" fmla="*/ 2190750 w 2190750"/>
              <a:gd name="connsiteY2" fmla="*/ 1776008 h 1776008"/>
              <a:gd name="connsiteX3" fmla="*/ 0 w 2190750"/>
              <a:gd name="connsiteY3" fmla="*/ 1776008 h 1776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0750" h="1776008">
                <a:moveTo>
                  <a:pt x="0" y="0"/>
                </a:moveTo>
                <a:lnTo>
                  <a:pt x="2190750" y="0"/>
                </a:lnTo>
                <a:lnTo>
                  <a:pt x="2190750" y="1776008"/>
                </a:lnTo>
                <a:lnTo>
                  <a:pt x="0" y="1776008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725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6">
            <a:extLst>
              <a:ext uri="{FF2B5EF4-FFF2-40B4-BE49-F238E27FC236}">
                <a16:creationId xmlns:a16="http://schemas.microsoft.com/office/drawing/2014/main" id="{3A235972-B036-4DE0-92B0-6A383A0B659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75434" y="2691781"/>
            <a:ext cx="3329304" cy="3010138"/>
          </a:xfrm>
          <a:custGeom>
            <a:avLst/>
            <a:gdLst>
              <a:gd name="connsiteX0" fmla="*/ 0 w 2190750"/>
              <a:gd name="connsiteY0" fmla="*/ 0 h 1776008"/>
              <a:gd name="connsiteX1" fmla="*/ 2190750 w 2190750"/>
              <a:gd name="connsiteY1" fmla="*/ 0 h 1776008"/>
              <a:gd name="connsiteX2" fmla="*/ 2190750 w 2190750"/>
              <a:gd name="connsiteY2" fmla="*/ 1776008 h 1776008"/>
              <a:gd name="connsiteX3" fmla="*/ 0 w 2190750"/>
              <a:gd name="connsiteY3" fmla="*/ 1776008 h 1776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0750" h="1776008">
                <a:moveTo>
                  <a:pt x="0" y="0"/>
                </a:moveTo>
                <a:lnTo>
                  <a:pt x="2190750" y="0"/>
                </a:lnTo>
                <a:lnTo>
                  <a:pt x="2190750" y="1776008"/>
                </a:lnTo>
                <a:lnTo>
                  <a:pt x="0" y="1776008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84638D8-F607-48B2-8D28-88480D2064F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75434" y="809528"/>
            <a:ext cx="6597742" cy="1641573"/>
          </a:xfrm>
          <a:custGeom>
            <a:avLst/>
            <a:gdLst>
              <a:gd name="connsiteX0" fmla="*/ 0 w 6597742"/>
              <a:gd name="connsiteY0" fmla="*/ 0 h 1641573"/>
              <a:gd name="connsiteX1" fmla="*/ 6597742 w 6597742"/>
              <a:gd name="connsiteY1" fmla="*/ 0 h 1641573"/>
              <a:gd name="connsiteX2" fmla="*/ 6597742 w 6597742"/>
              <a:gd name="connsiteY2" fmla="*/ 1641573 h 1641573"/>
              <a:gd name="connsiteX3" fmla="*/ 0 w 6597742"/>
              <a:gd name="connsiteY3" fmla="*/ 1641573 h 1641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97742" h="1641573">
                <a:moveTo>
                  <a:pt x="0" y="0"/>
                </a:moveTo>
                <a:lnTo>
                  <a:pt x="6597742" y="0"/>
                </a:lnTo>
                <a:lnTo>
                  <a:pt x="6597742" y="1641573"/>
                </a:lnTo>
                <a:lnTo>
                  <a:pt x="0" y="1641573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2690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C4C572-E5EF-433C-937E-805FB6C61C93}"/>
              </a:ext>
            </a:extLst>
          </p:cNvPr>
          <p:cNvSpPr/>
          <p:nvPr userDrawn="1"/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rgbClr val="1C5BFF">
              <a:alpha val="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Picture Placeholder 97">
            <a:extLst>
              <a:ext uri="{FF2B5EF4-FFF2-40B4-BE49-F238E27FC236}">
                <a16:creationId xmlns:a16="http://schemas.microsoft.com/office/drawing/2014/main" id="{0F96C036-A8AB-4DA7-84DC-046B1B4B704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652962" y="1309461"/>
            <a:ext cx="2886075" cy="4238625"/>
          </a:xfrm>
          <a:custGeom>
            <a:avLst/>
            <a:gdLst>
              <a:gd name="connsiteX0" fmla="*/ 0 w 2743754"/>
              <a:gd name="connsiteY0" fmla="*/ 0 h 4238172"/>
              <a:gd name="connsiteX1" fmla="*/ 2743754 w 2743754"/>
              <a:gd name="connsiteY1" fmla="*/ 0 h 4238172"/>
              <a:gd name="connsiteX2" fmla="*/ 2743754 w 2743754"/>
              <a:gd name="connsiteY2" fmla="*/ 4238172 h 4238172"/>
              <a:gd name="connsiteX3" fmla="*/ 0 w 2743754"/>
              <a:gd name="connsiteY3" fmla="*/ 4238172 h 423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754" h="4238172">
                <a:moveTo>
                  <a:pt x="0" y="0"/>
                </a:moveTo>
                <a:lnTo>
                  <a:pt x="2743754" y="0"/>
                </a:lnTo>
                <a:lnTo>
                  <a:pt x="2743754" y="4238172"/>
                </a:lnTo>
                <a:lnTo>
                  <a:pt x="0" y="4238172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067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9E9696-C2BA-4F9B-B9A9-0060FF9D79C7}"/>
              </a:ext>
            </a:extLst>
          </p:cNvPr>
          <p:cNvSpPr/>
          <p:nvPr userDrawn="1"/>
        </p:nvSpPr>
        <p:spPr>
          <a:xfrm>
            <a:off x="0" y="1"/>
            <a:ext cx="12192000" cy="3342231"/>
          </a:xfrm>
          <a:prstGeom prst="rect">
            <a:avLst/>
          </a:prstGeom>
          <a:solidFill>
            <a:srgbClr val="1C5BFF">
              <a:alpha val="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3C412BF-399B-4B8B-848C-EC534908AB2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11886" y="3342232"/>
            <a:ext cx="4180115" cy="2460625"/>
          </a:xfrm>
          <a:custGeom>
            <a:avLst/>
            <a:gdLst>
              <a:gd name="connsiteX0" fmla="*/ 0 w 4180115"/>
              <a:gd name="connsiteY0" fmla="*/ 0 h 2460625"/>
              <a:gd name="connsiteX1" fmla="*/ 4180115 w 4180115"/>
              <a:gd name="connsiteY1" fmla="*/ 0 h 2460625"/>
              <a:gd name="connsiteX2" fmla="*/ 4180115 w 4180115"/>
              <a:gd name="connsiteY2" fmla="*/ 2460625 h 2460625"/>
              <a:gd name="connsiteX3" fmla="*/ 0 w 4180115"/>
              <a:gd name="connsiteY3" fmla="*/ 2460625 h 246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80115" h="2460625">
                <a:moveTo>
                  <a:pt x="0" y="0"/>
                </a:moveTo>
                <a:lnTo>
                  <a:pt x="4180115" y="0"/>
                </a:lnTo>
                <a:lnTo>
                  <a:pt x="4180115" y="2460625"/>
                </a:lnTo>
                <a:lnTo>
                  <a:pt x="0" y="2460625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C376624-7709-4066-B8B4-0F72D1C86EC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3342232"/>
            <a:ext cx="4180115" cy="2460625"/>
          </a:xfrm>
          <a:custGeom>
            <a:avLst/>
            <a:gdLst>
              <a:gd name="connsiteX0" fmla="*/ 0 w 4180115"/>
              <a:gd name="connsiteY0" fmla="*/ 0 h 2460625"/>
              <a:gd name="connsiteX1" fmla="*/ 4180115 w 4180115"/>
              <a:gd name="connsiteY1" fmla="*/ 0 h 2460625"/>
              <a:gd name="connsiteX2" fmla="*/ 4180115 w 4180115"/>
              <a:gd name="connsiteY2" fmla="*/ 2460625 h 2460625"/>
              <a:gd name="connsiteX3" fmla="*/ 0 w 4180115"/>
              <a:gd name="connsiteY3" fmla="*/ 2460625 h 246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80115" h="2460625">
                <a:moveTo>
                  <a:pt x="0" y="0"/>
                </a:moveTo>
                <a:lnTo>
                  <a:pt x="4180115" y="0"/>
                </a:lnTo>
                <a:lnTo>
                  <a:pt x="4180115" y="2460625"/>
                </a:lnTo>
                <a:lnTo>
                  <a:pt x="0" y="2460625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585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6C4A09-5F11-45DF-81C1-70261A625E3A}"/>
              </a:ext>
            </a:extLst>
          </p:cNvPr>
          <p:cNvSpPr/>
          <p:nvPr userDrawn="1"/>
        </p:nvSpPr>
        <p:spPr>
          <a:xfrm>
            <a:off x="0" y="3894434"/>
            <a:ext cx="12192000" cy="2963565"/>
          </a:xfrm>
          <a:prstGeom prst="rect">
            <a:avLst/>
          </a:prstGeom>
          <a:solidFill>
            <a:srgbClr val="1C5BFF">
              <a:alpha val="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56C602F-C777-4EE3-82D5-6CFB2B762CB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105206" y="2329861"/>
            <a:ext cx="3981587" cy="4022532"/>
          </a:xfrm>
          <a:custGeom>
            <a:avLst/>
            <a:gdLst>
              <a:gd name="connsiteX0" fmla="*/ 2037174 w 3981587"/>
              <a:gd name="connsiteY0" fmla="*/ 1029439 h 4022532"/>
              <a:gd name="connsiteX1" fmla="*/ 1562260 w 3981587"/>
              <a:gd name="connsiteY1" fmla="*/ 1174460 h 4022532"/>
              <a:gd name="connsiteX2" fmla="*/ 1390457 w 3981587"/>
              <a:gd name="connsiteY2" fmla="*/ 1572939 h 4022532"/>
              <a:gd name="connsiteX3" fmla="*/ 1442717 w 3981587"/>
              <a:gd name="connsiteY3" fmla="*/ 1808108 h 4022532"/>
              <a:gd name="connsiteX4" fmla="*/ 1582511 w 3981587"/>
              <a:gd name="connsiteY4" fmla="*/ 1984483 h 4022532"/>
              <a:gd name="connsiteX5" fmla="*/ 1845116 w 3981587"/>
              <a:gd name="connsiteY5" fmla="*/ 2142570 h 4022532"/>
              <a:gd name="connsiteX6" fmla="*/ 2092700 w 3981587"/>
              <a:gd name="connsiteY6" fmla="*/ 2271913 h 4022532"/>
              <a:gd name="connsiteX7" fmla="*/ 2184808 w 3981587"/>
              <a:gd name="connsiteY7" fmla="*/ 2356180 h 4022532"/>
              <a:gd name="connsiteX8" fmla="*/ 2216162 w 3981587"/>
              <a:gd name="connsiteY8" fmla="*/ 2456128 h 4022532"/>
              <a:gd name="connsiteX9" fmla="*/ 2144957 w 3981587"/>
              <a:gd name="connsiteY9" fmla="*/ 2607681 h 4022532"/>
              <a:gd name="connsiteX10" fmla="*/ 1940490 w 3981587"/>
              <a:gd name="connsiteY10" fmla="*/ 2658631 h 4022532"/>
              <a:gd name="connsiteX11" fmla="*/ 1695523 w 3981587"/>
              <a:gd name="connsiteY11" fmla="*/ 2623359 h 4022532"/>
              <a:gd name="connsiteX12" fmla="*/ 1368247 w 3981587"/>
              <a:gd name="connsiteY12" fmla="*/ 2501854 h 4022532"/>
              <a:gd name="connsiteX13" fmla="*/ 1368247 w 3981587"/>
              <a:gd name="connsiteY13" fmla="*/ 2878123 h 4022532"/>
              <a:gd name="connsiteX14" fmla="*/ 1909137 w 3981587"/>
              <a:gd name="connsiteY14" fmla="*/ 2993093 h 4022532"/>
              <a:gd name="connsiteX15" fmla="*/ 2427163 w 3981587"/>
              <a:gd name="connsiteY15" fmla="*/ 2844153 h 4022532"/>
              <a:gd name="connsiteX16" fmla="*/ 2613339 w 3981587"/>
              <a:gd name="connsiteY16" fmla="*/ 2436528 h 4022532"/>
              <a:gd name="connsiteX17" fmla="*/ 2514043 w 3981587"/>
              <a:gd name="connsiteY17" fmla="*/ 2121014 h 4022532"/>
              <a:gd name="connsiteX18" fmla="*/ 2146920 w 3981587"/>
              <a:gd name="connsiteY18" fmla="*/ 1864287 h 4022532"/>
              <a:gd name="connsiteX19" fmla="*/ 1890193 w 3981587"/>
              <a:gd name="connsiteY19" fmla="*/ 1730369 h 4022532"/>
              <a:gd name="connsiteX20" fmla="*/ 1811150 w 3981587"/>
              <a:gd name="connsiteY20" fmla="*/ 1653287 h 4022532"/>
              <a:gd name="connsiteX21" fmla="*/ 1786325 w 3981587"/>
              <a:gd name="connsiteY21" fmla="*/ 1559873 h 4022532"/>
              <a:gd name="connsiteX22" fmla="*/ 1847729 w 3981587"/>
              <a:gd name="connsiteY22" fmla="*/ 1420080 h 4022532"/>
              <a:gd name="connsiteX23" fmla="*/ 2024108 w 3981587"/>
              <a:gd name="connsiteY23" fmla="*/ 1366513 h 4022532"/>
              <a:gd name="connsiteX24" fmla="*/ 2220737 w 3981587"/>
              <a:gd name="connsiteY24" fmla="*/ 1391336 h 4022532"/>
              <a:gd name="connsiteX25" fmla="*/ 2473542 w 3981587"/>
              <a:gd name="connsiteY25" fmla="*/ 1478871 h 4022532"/>
              <a:gd name="connsiteX26" fmla="*/ 2604192 w 3981587"/>
              <a:gd name="connsiteY26" fmla="*/ 1164007 h 4022532"/>
              <a:gd name="connsiteX27" fmla="*/ 2321336 w 3981587"/>
              <a:gd name="connsiteY27" fmla="*/ 1064715 h 4022532"/>
              <a:gd name="connsiteX28" fmla="*/ 2037174 w 3981587"/>
              <a:gd name="connsiteY28" fmla="*/ 1029439 h 4022532"/>
              <a:gd name="connsiteX29" fmla="*/ 0 w 3981587"/>
              <a:gd name="connsiteY29" fmla="*/ 0 h 4022532"/>
              <a:gd name="connsiteX30" fmla="*/ 3981587 w 3981587"/>
              <a:gd name="connsiteY30" fmla="*/ 0 h 4022532"/>
              <a:gd name="connsiteX31" fmla="*/ 3981587 w 3981587"/>
              <a:gd name="connsiteY31" fmla="*/ 4022532 h 4022532"/>
              <a:gd name="connsiteX32" fmla="*/ 0 w 3981587"/>
              <a:gd name="connsiteY32" fmla="*/ 4022532 h 402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981587" h="4022532">
                <a:moveTo>
                  <a:pt x="2037174" y="1029439"/>
                </a:moveTo>
                <a:cubicBezTo>
                  <a:pt x="1835102" y="1029439"/>
                  <a:pt x="1676796" y="1077777"/>
                  <a:pt x="1562260" y="1174460"/>
                </a:cubicBezTo>
                <a:cubicBezTo>
                  <a:pt x="1447725" y="1271140"/>
                  <a:pt x="1390457" y="1403966"/>
                  <a:pt x="1390457" y="1572939"/>
                </a:cubicBezTo>
                <a:cubicBezTo>
                  <a:pt x="1390457" y="1662652"/>
                  <a:pt x="1407877" y="1741040"/>
                  <a:pt x="1442717" y="1808108"/>
                </a:cubicBezTo>
                <a:cubicBezTo>
                  <a:pt x="1477558" y="1875173"/>
                  <a:pt x="1524154" y="1933964"/>
                  <a:pt x="1582511" y="1984483"/>
                </a:cubicBezTo>
                <a:cubicBezTo>
                  <a:pt x="1640867" y="2035002"/>
                  <a:pt x="1728404" y="2087697"/>
                  <a:pt x="1845116" y="2142570"/>
                </a:cubicBezTo>
                <a:cubicBezTo>
                  <a:pt x="1969670" y="2201797"/>
                  <a:pt x="2052196" y="2244910"/>
                  <a:pt x="2092700" y="2271913"/>
                </a:cubicBezTo>
                <a:cubicBezTo>
                  <a:pt x="2133201" y="2298912"/>
                  <a:pt x="2163901" y="2327003"/>
                  <a:pt x="2184808" y="2356180"/>
                </a:cubicBezTo>
                <a:cubicBezTo>
                  <a:pt x="2205712" y="2385359"/>
                  <a:pt x="2216162" y="2418676"/>
                  <a:pt x="2216162" y="2456128"/>
                </a:cubicBezTo>
                <a:cubicBezTo>
                  <a:pt x="2216162" y="2523193"/>
                  <a:pt x="2192428" y="2573711"/>
                  <a:pt x="2144957" y="2607681"/>
                </a:cubicBezTo>
                <a:cubicBezTo>
                  <a:pt x="2097490" y="2641650"/>
                  <a:pt x="2029333" y="2658631"/>
                  <a:pt x="1940490" y="2658631"/>
                </a:cubicBezTo>
                <a:cubicBezTo>
                  <a:pt x="1866459" y="2658631"/>
                  <a:pt x="1784801" y="2646875"/>
                  <a:pt x="1695523" y="2623359"/>
                </a:cubicBezTo>
                <a:cubicBezTo>
                  <a:pt x="1606245" y="2599840"/>
                  <a:pt x="1497155" y="2559339"/>
                  <a:pt x="1368247" y="2501854"/>
                </a:cubicBezTo>
                <a:lnTo>
                  <a:pt x="1368247" y="2878123"/>
                </a:lnTo>
                <a:cubicBezTo>
                  <a:pt x="1525025" y="2954770"/>
                  <a:pt x="1705323" y="2993093"/>
                  <a:pt x="1909137" y="2993093"/>
                </a:cubicBezTo>
                <a:cubicBezTo>
                  <a:pt x="2130371" y="2993093"/>
                  <a:pt x="2303045" y="2943449"/>
                  <a:pt x="2427163" y="2844153"/>
                </a:cubicBezTo>
                <a:cubicBezTo>
                  <a:pt x="2551278" y="2744861"/>
                  <a:pt x="2613339" y="2608987"/>
                  <a:pt x="2613339" y="2436528"/>
                </a:cubicBezTo>
                <a:cubicBezTo>
                  <a:pt x="2613339" y="2311978"/>
                  <a:pt x="2580240" y="2206804"/>
                  <a:pt x="2514043" y="2121014"/>
                </a:cubicBezTo>
                <a:cubicBezTo>
                  <a:pt x="2447849" y="2035219"/>
                  <a:pt x="2325472" y="1949643"/>
                  <a:pt x="2146920" y="1864287"/>
                </a:cubicBezTo>
                <a:cubicBezTo>
                  <a:pt x="2011913" y="1799832"/>
                  <a:pt x="1926339" y="1755195"/>
                  <a:pt x="1890193" y="1730369"/>
                </a:cubicBezTo>
                <a:cubicBezTo>
                  <a:pt x="1854046" y="1705547"/>
                  <a:pt x="1827696" y="1679854"/>
                  <a:pt x="1811150" y="1653287"/>
                </a:cubicBezTo>
                <a:cubicBezTo>
                  <a:pt x="1794601" y="1626723"/>
                  <a:pt x="1786325" y="1595584"/>
                  <a:pt x="1786325" y="1559873"/>
                </a:cubicBezTo>
                <a:cubicBezTo>
                  <a:pt x="1786325" y="1502387"/>
                  <a:pt x="1806793" y="1455791"/>
                  <a:pt x="1847729" y="1420080"/>
                </a:cubicBezTo>
                <a:cubicBezTo>
                  <a:pt x="1888669" y="1384369"/>
                  <a:pt x="1947460" y="1366513"/>
                  <a:pt x="2024108" y="1366513"/>
                </a:cubicBezTo>
                <a:cubicBezTo>
                  <a:pt x="2088560" y="1366513"/>
                  <a:pt x="2154104" y="1374786"/>
                  <a:pt x="2220737" y="1391336"/>
                </a:cubicBezTo>
                <a:cubicBezTo>
                  <a:pt x="2287366" y="1407885"/>
                  <a:pt x="2371637" y="1437065"/>
                  <a:pt x="2473542" y="1478871"/>
                </a:cubicBezTo>
                <a:lnTo>
                  <a:pt x="2604192" y="1164007"/>
                </a:lnTo>
                <a:cubicBezTo>
                  <a:pt x="2505770" y="1121329"/>
                  <a:pt x="2411485" y="1088231"/>
                  <a:pt x="2321336" y="1064715"/>
                </a:cubicBezTo>
                <a:cubicBezTo>
                  <a:pt x="2231187" y="1041195"/>
                  <a:pt x="2136466" y="1029439"/>
                  <a:pt x="2037174" y="1029439"/>
                </a:cubicBezTo>
                <a:close/>
                <a:moveTo>
                  <a:pt x="0" y="0"/>
                </a:moveTo>
                <a:lnTo>
                  <a:pt x="3981587" y="0"/>
                </a:lnTo>
                <a:lnTo>
                  <a:pt x="3981587" y="4022532"/>
                </a:lnTo>
                <a:lnTo>
                  <a:pt x="0" y="4022532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745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D5611E0-8555-469F-B61B-4D7848CA514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65200" y="1417734"/>
            <a:ext cx="3981587" cy="4022532"/>
          </a:xfrm>
          <a:custGeom>
            <a:avLst/>
            <a:gdLst>
              <a:gd name="connsiteX0" fmla="*/ 697361 w 3981587"/>
              <a:gd name="connsiteY0" fmla="*/ 1056219 h 4022532"/>
              <a:gd name="connsiteX1" fmla="*/ 1184684 w 3981587"/>
              <a:gd name="connsiteY1" fmla="*/ 2966313 h 4022532"/>
              <a:gd name="connsiteX2" fmla="*/ 1644572 w 3981587"/>
              <a:gd name="connsiteY2" fmla="*/ 2966313 h 4022532"/>
              <a:gd name="connsiteX3" fmla="*/ 1901952 w 3981587"/>
              <a:gd name="connsiteY3" fmla="*/ 1965538 h 4022532"/>
              <a:gd name="connsiteX4" fmla="*/ 1950294 w 3981587"/>
              <a:gd name="connsiteY4" fmla="*/ 1742781 h 4022532"/>
              <a:gd name="connsiteX5" fmla="*/ 1989488 w 3981587"/>
              <a:gd name="connsiteY5" fmla="*/ 1516105 h 4022532"/>
              <a:gd name="connsiteX6" fmla="*/ 2029336 w 3981587"/>
              <a:gd name="connsiteY6" fmla="*/ 1741475 h 4022532"/>
              <a:gd name="connsiteX7" fmla="*/ 2078331 w 3981587"/>
              <a:gd name="connsiteY7" fmla="*/ 1962926 h 4022532"/>
              <a:gd name="connsiteX8" fmla="*/ 2337014 w 3981587"/>
              <a:gd name="connsiteY8" fmla="*/ 2966313 h 4022532"/>
              <a:gd name="connsiteX9" fmla="*/ 2798208 w 3981587"/>
              <a:gd name="connsiteY9" fmla="*/ 2966313 h 4022532"/>
              <a:gd name="connsiteX10" fmla="*/ 3284225 w 3981587"/>
              <a:gd name="connsiteY10" fmla="*/ 1056219 h 4022532"/>
              <a:gd name="connsiteX11" fmla="*/ 2885745 w 3981587"/>
              <a:gd name="connsiteY11" fmla="*/ 1056219 h 4022532"/>
              <a:gd name="connsiteX12" fmla="*/ 2642737 w 3981587"/>
              <a:gd name="connsiteY12" fmla="*/ 2098800 h 4022532"/>
              <a:gd name="connsiteX13" fmla="*/ 2590476 w 3981587"/>
              <a:gd name="connsiteY13" fmla="*/ 2345077 h 4022532"/>
              <a:gd name="connsiteX14" fmla="*/ 2548669 w 3981587"/>
              <a:gd name="connsiteY14" fmla="*/ 2599187 h 4022532"/>
              <a:gd name="connsiteX15" fmla="*/ 2506862 w 3981587"/>
              <a:gd name="connsiteY15" fmla="*/ 2345730 h 4022532"/>
              <a:gd name="connsiteX16" fmla="*/ 2461133 w 3981587"/>
              <a:gd name="connsiteY16" fmla="*/ 2126238 h 4022532"/>
              <a:gd name="connsiteX17" fmla="*/ 2182849 w 3981587"/>
              <a:gd name="connsiteY17" fmla="*/ 1056219 h 4022532"/>
              <a:gd name="connsiteX18" fmla="*/ 1800043 w 3981587"/>
              <a:gd name="connsiteY18" fmla="*/ 1056219 h 4022532"/>
              <a:gd name="connsiteX19" fmla="*/ 1521763 w 3981587"/>
              <a:gd name="connsiteY19" fmla="*/ 2126238 h 4022532"/>
              <a:gd name="connsiteX20" fmla="*/ 1468849 w 3981587"/>
              <a:gd name="connsiteY20" fmla="*/ 2368593 h 4022532"/>
              <a:gd name="connsiteX21" fmla="*/ 1432920 w 3981587"/>
              <a:gd name="connsiteY21" fmla="*/ 2599187 h 4022532"/>
              <a:gd name="connsiteX22" fmla="*/ 1340159 w 3981587"/>
              <a:gd name="connsiteY22" fmla="*/ 2098800 h 4022532"/>
              <a:gd name="connsiteX23" fmla="*/ 1095845 w 3981587"/>
              <a:gd name="connsiteY23" fmla="*/ 1056219 h 4022532"/>
              <a:gd name="connsiteX24" fmla="*/ 0 w 3981587"/>
              <a:gd name="connsiteY24" fmla="*/ 0 h 4022532"/>
              <a:gd name="connsiteX25" fmla="*/ 3981587 w 3981587"/>
              <a:gd name="connsiteY25" fmla="*/ 0 h 4022532"/>
              <a:gd name="connsiteX26" fmla="*/ 3981587 w 3981587"/>
              <a:gd name="connsiteY26" fmla="*/ 4022532 h 4022532"/>
              <a:gd name="connsiteX27" fmla="*/ 0 w 3981587"/>
              <a:gd name="connsiteY27" fmla="*/ 4022532 h 402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981587" h="4022532">
                <a:moveTo>
                  <a:pt x="697361" y="1056219"/>
                </a:moveTo>
                <a:lnTo>
                  <a:pt x="1184684" y="2966313"/>
                </a:lnTo>
                <a:lnTo>
                  <a:pt x="1644572" y="2966313"/>
                </a:lnTo>
                <a:lnTo>
                  <a:pt x="1901952" y="1965538"/>
                </a:lnTo>
                <a:cubicBezTo>
                  <a:pt x="1913276" y="1921119"/>
                  <a:pt x="1929390" y="1846867"/>
                  <a:pt x="1950294" y="1742781"/>
                </a:cubicBezTo>
                <a:cubicBezTo>
                  <a:pt x="1971197" y="1638699"/>
                  <a:pt x="1984260" y="1563141"/>
                  <a:pt x="1989488" y="1516105"/>
                </a:cubicBezTo>
                <a:cubicBezTo>
                  <a:pt x="1992972" y="1554429"/>
                  <a:pt x="2006255" y="1629552"/>
                  <a:pt x="2029336" y="1741475"/>
                </a:cubicBezTo>
                <a:cubicBezTo>
                  <a:pt x="2052417" y="1853398"/>
                  <a:pt x="2068748" y="1927215"/>
                  <a:pt x="2078331" y="1962926"/>
                </a:cubicBezTo>
                <a:lnTo>
                  <a:pt x="2337014" y="2966313"/>
                </a:lnTo>
                <a:lnTo>
                  <a:pt x="2798208" y="2966313"/>
                </a:lnTo>
                <a:lnTo>
                  <a:pt x="3284225" y="1056219"/>
                </a:lnTo>
                <a:lnTo>
                  <a:pt x="2885745" y="1056219"/>
                </a:lnTo>
                <a:lnTo>
                  <a:pt x="2642737" y="2098800"/>
                </a:lnTo>
                <a:cubicBezTo>
                  <a:pt x="2627058" y="2161514"/>
                  <a:pt x="2609638" y="2243604"/>
                  <a:pt x="2590476" y="2345077"/>
                </a:cubicBezTo>
                <a:cubicBezTo>
                  <a:pt x="2571314" y="2446546"/>
                  <a:pt x="2557377" y="2531252"/>
                  <a:pt x="2548669" y="2599187"/>
                </a:cubicBezTo>
                <a:cubicBezTo>
                  <a:pt x="2539086" y="2528639"/>
                  <a:pt x="2525153" y="2444151"/>
                  <a:pt x="2506862" y="2345730"/>
                </a:cubicBezTo>
                <a:cubicBezTo>
                  <a:pt x="2488571" y="2247305"/>
                  <a:pt x="2473328" y="2174141"/>
                  <a:pt x="2461133" y="2126238"/>
                </a:cubicBezTo>
                <a:lnTo>
                  <a:pt x="2182849" y="1056219"/>
                </a:lnTo>
                <a:lnTo>
                  <a:pt x="1800043" y="1056219"/>
                </a:lnTo>
                <a:lnTo>
                  <a:pt x="1521763" y="2126238"/>
                </a:lnTo>
                <a:cubicBezTo>
                  <a:pt x="1505214" y="2183724"/>
                  <a:pt x="1487576" y="2264507"/>
                  <a:pt x="1468849" y="2368593"/>
                </a:cubicBezTo>
                <a:cubicBezTo>
                  <a:pt x="1450123" y="2472678"/>
                  <a:pt x="1438145" y="2549543"/>
                  <a:pt x="1432920" y="2599187"/>
                </a:cubicBezTo>
                <a:cubicBezTo>
                  <a:pt x="1413758" y="2458088"/>
                  <a:pt x="1382837" y="2291292"/>
                  <a:pt x="1340159" y="2098800"/>
                </a:cubicBezTo>
                <a:lnTo>
                  <a:pt x="1095845" y="1056219"/>
                </a:lnTo>
                <a:close/>
                <a:moveTo>
                  <a:pt x="0" y="0"/>
                </a:moveTo>
                <a:lnTo>
                  <a:pt x="3981587" y="0"/>
                </a:lnTo>
                <a:lnTo>
                  <a:pt x="3981587" y="4022532"/>
                </a:lnTo>
                <a:lnTo>
                  <a:pt x="0" y="4022532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99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F43564DF-FD1B-42CD-B9FB-E24DDAD2254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1048" y="1052220"/>
            <a:ext cx="4000499" cy="4753558"/>
          </a:xfrm>
          <a:custGeom>
            <a:avLst/>
            <a:gdLst>
              <a:gd name="connsiteX0" fmla="*/ 0 w 3378200"/>
              <a:gd name="connsiteY0" fmla="*/ 0 h 3505200"/>
              <a:gd name="connsiteX1" fmla="*/ 3378200 w 3378200"/>
              <a:gd name="connsiteY1" fmla="*/ 0 h 3505200"/>
              <a:gd name="connsiteX2" fmla="*/ 3378200 w 3378200"/>
              <a:gd name="connsiteY2" fmla="*/ 3505200 h 3505200"/>
              <a:gd name="connsiteX3" fmla="*/ 0 w 33782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8200" h="3505200">
                <a:moveTo>
                  <a:pt x="0" y="0"/>
                </a:moveTo>
                <a:lnTo>
                  <a:pt x="3378200" y="0"/>
                </a:lnTo>
                <a:lnTo>
                  <a:pt x="3378200" y="3505200"/>
                </a:lnTo>
                <a:lnTo>
                  <a:pt x="0" y="3505200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554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9EDDAC-F4A6-4CAE-822E-439FBF925D26}"/>
              </a:ext>
            </a:extLst>
          </p:cNvPr>
          <p:cNvSpPr/>
          <p:nvPr userDrawn="1"/>
        </p:nvSpPr>
        <p:spPr>
          <a:xfrm>
            <a:off x="10029371" y="0"/>
            <a:ext cx="2162628" cy="6858000"/>
          </a:xfrm>
          <a:prstGeom prst="rect">
            <a:avLst/>
          </a:prstGeom>
          <a:solidFill>
            <a:srgbClr val="1C5BFF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0671C84-DA4B-4DAF-8A33-DE8B0CD0C64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988038" y="1871663"/>
            <a:ext cx="3981587" cy="4022532"/>
          </a:xfrm>
          <a:custGeom>
            <a:avLst/>
            <a:gdLst>
              <a:gd name="connsiteX0" fmla="*/ 1993408 w 3981587"/>
              <a:gd name="connsiteY0" fmla="*/ 1365208 h 4022532"/>
              <a:gd name="connsiteX1" fmla="*/ 2475506 w 3981587"/>
              <a:gd name="connsiteY1" fmla="*/ 2010615 h 4022532"/>
              <a:gd name="connsiteX2" fmla="*/ 1990796 w 3981587"/>
              <a:gd name="connsiteY2" fmla="*/ 2654713 h 4022532"/>
              <a:gd name="connsiteX3" fmla="*/ 1627588 w 3981587"/>
              <a:gd name="connsiteY3" fmla="*/ 2492707 h 4022532"/>
              <a:gd name="connsiteX4" fmla="*/ 1506083 w 3981587"/>
              <a:gd name="connsiteY4" fmla="*/ 2010615 h 4022532"/>
              <a:gd name="connsiteX5" fmla="*/ 1628895 w 3981587"/>
              <a:gd name="connsiteY5" fmla="*/ 1527867 h 4022532"/>
              <a:gd name="connsiteX6" fmla="*/ 1993408 w 3981587"/>
              <a:gd name="connsiteY6" fmla="*/ 1365208 h 4022532"/>
              <a:gd name="connsiteX7" fmla="*/ 1993407 w 3981587"/>
              <a:gd name="connsiteY7" fmla="*/ 1028133 h 4022532"/>
              <a:gd name="connsiteX8" fmla="*/ 1317293 w 3981587"/>
              <a:gd name="connsiteY8" fmla="*/ 1279630 h 4022532"/>
              <a:gd name="connsiteX9" fmla="*/ 1081473 w 3981587"/>
              <a:gd name="connsiteY9" fmla="*/ 2007998 h 4022532"/>
              <a:gd name="connsiteX10" fmla="*/ 1316640 w 3981587"/>
              <a:gd name="connsiteY10" fmla="*/ 2739636 h 4022532"/>
              <a:gd name="connsiteX11" fmla="*/ 1990795 w 3981587"/>
              <a:gd name="connsiteY11" fmla="*/ 2994399 h 4022532"/>
              <a:gd name="connsiteX12" fmla="*/ 2664946 w 3981587"/>
              <a:gd name="connsiteY12" fmla="*/ 2739636 h 4022532"/>
              <a:gd name="connsiteX13" fmla="*/ 2900113 w 3981587"/>
              <a:gd name="connsiteY13" fmla="*/ 2010614 h 4022532"/>
              <a:gd name="connsiteX14" fmla="*/ 2666906 w 3981587"/>
              <a:gd name="connsiteY14" fmla="*/ 1281590 h 4022532"/>
              <a:gd name="connsiteX15" fmla="*/ 1993407 w 3981587"/>
              <a:gd name="connsiteY15" fmla="*/ 1028133 h 4022532"/>
              <a:gd name="connsiteX16" fmla="*/ 0 w 3981587"/>
              <a:gd name="connsiteY16" fmla="*/ 0 h 4022532"/>
              <a:gd name="connsiteX17" fmla="*/ 3981587 w 3981587"/>
              <a:gd name="connsiteY17" fmla="*/ 0 h 4022532"/>
              <a:gd name="connsiteX18" fmla="*/ 3981587 w 3981587"/>
              <a:gd name="connsiteY18" fmla="*/ 4022532 h 4022532"/>
              <a:gd name="connsiteX19" fmla="*/ 0 w 3981587"/>
              <a:gd name="connsiteY19" fmla="*/ 4022532 h 402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981587" h="4022532">
                <a:moveTo>
                  <a:pt x="1993408" y="1365208"/>
                </a:moveTo>
                <a:cubicBezTo>
                  <a:pt x="2314806" y="1365208"/>
                  <a:pt x="2475506" y="1580341"/>
                  <a:pt x="2475506" y="2010615"/>
                </a:cubicBezTo>
                <a:cubicBezTo>
                  <a:pt x="2475506" y="2440015"/>
                  <a:pt x="2313935" y="2654713"/>
                  <a:pt x="1990796" y="2654713"/>
                </a:cubicBezTo>
                <a:cubicBezTo>
                  <a:pt x="1829660" y="2654713"/>
                  <a:pt x="1708590" y="2600711"/>
                  <a:pt x="1627588" y="2492707"/>
                </a:cubicBezTo>
                <a:cubicBezTo>
                  <a:pt x="1546587" y="2384707"/>
                  <a:pt x="1506083" y="2224007"/>
                  <a:pt x="1506083" y="2010615"/>
                </a:cubicBezTo>
                <a:cubicBezTo>
                  <a:pt x="1506083" y="1797220"/>
                  <a:pt x="1547022" y="1636303"/>
                  <a:pt x="1628895" y="1527867"/>
                </a:cubicBezTo>
                <a:cubicBezTo>
                  <a:pt x="1710767" y="1419428"/>
                  <a:pt x="1832273" y="1365208"/>
                  <a:pt x="1993408" y="1365208"/>
                </a:cubicBezTo>
                <a:close/>
                <a:moveTo>
                  <a:pt x="1993407" y="1028133"/>
                </a:moveTo>
                <a:cubicBezTo>
                  <a:pt x="1699881" y="1028133"/>
                  <a:pt x="1474510" y="1111964"/>
                  <a:pt x="1317293" y="1279630"/>
                </a:cubicBezTo>
                <a:cubicBezTo>
                  <a:pt x="1160080" y="1447297"/>
                  <a:pt x="1081473" y="1690086"/>
                  <a:pt x="1081473" y="2007998"/>
                </a:cubicBezTo>
                <a:cubicBezTo>
                  <a:pt x="1081473" y="2325911"/>
                  <a:pt x="1159862" y="2569792"/>
                  <a:pt x="1316640" y="2739636"/>
                </a:cubicBezTo>
                <a:cubicBezTo>
                  <a:pt x="1473422" y="2909479"/>
                  <a:pt x="1698139" y="2994399"/>
                  <a:pt x="1990795" y="2994399"/>
                </a:cubicBezTo>
                <a:cubicBezTo>
                  <a:pt x="2283448" y="2994399"/>
                  <a:pt x="2508165" y="2909479"/>
                  <a:pt x="2664946" y="2739636"/>
                </a:cubicBezTo>
                <a:cubicBezTo>
                  <a:pt x="2821724" y="2569792"/>
                  <a:pt x="2900113" y="2326785"/>
                  <a:pt x="2900113" y="2010614"/>
                </a:cubicBezTo>
                <a:cubicBezTo>
                  <a:pt x="2900113" y="1693569"/>
                  <a:pt x="2822377" y="1450562"/>
                  <a:pt x="2666906" y="1281590"/>
                </a:cubicBezTo>
                <a:cubicBezTo>
                  <a:pt x="2511434" y="1112617"/>
                  <a:pt x="2286931" y="1028133"/>
                  <a:pt x="1993407" y="1028133"/>
                </a:cubicBezTo>
                <a:close/>
                <a:moveTo>
                  <a:pt x="0" y="0"/>
                </a:moveTo>
                <a:lnTo>
                  <a:pt x="3981587" y="0"/>
                </a:lnTo>
                <a:lnTo>
                  <a:pt x="3981587" y="4022532"/>
                </a:lnTo>
                <a:lnTo>
                  <a:pt x="0" y="4022532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9047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4F79643-1F1A-409D-ADB8-A9239037865F}"/>
              </a:ext>
            </a:extLst>
          </p:cNvPr>
          <p:cNvSpPr/>
          <p:nvPr userDrawn="1"/>
        </p:nvSpPr>
        <p:spPr>
          <a:xfrm>
            <a:off x="0" y="1296125"/>
            <a:ext cx="12192000" cy="3203458"/>
          </a:xfrm>
          <a:prstGeom prst="rect">
            <a:avLst/>
          </a:prstGeom>
          <a:solidFill>
            <a:srgbClr val="1C5BFF">
              <a:alpha val="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A0B8B53-84B5-4AFC-BDF1-A8E8478D0CE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105275" y="890588"/>
            <a:ext cx="3981587" cy="4022532"/>
          </a:xfrm>
          <a:custGeom>
            <a:avLst/>
            <a:gdLst>
              <a:gd name="connsiteX0" fmla="*/ 1269606 w 3981587"/>
              <a:gd name="connsiteY0" fmla="*/ 1056218 h 4022532"/>
              <a:gd name="connsiteX1" fmla="*/ 1269606 w 3981587"/>
              <a:gd name="connsiteY1" fmla="*/ 1393293 h 4022532"/>
              <a:gd name="connsiteX2" fmla="*/ 1788286 w 3981587"/>
              <a:gd name="connsiteY2" fmla="*/ 1393293 h 4022532"/>
              <a:gd name="connsiteX3" fmla="*/ 1788286 w 3981587"/>
              <a:gd name="connsiteY3" fmla="*/ 2966314 h 4022532"/>
              <a:gd name="connsiteX4" fmla="*/ 2193300 w 3981587"/>
              <a:gd name="connsiteY4" fmla="*/ 2966314 h 4022532"/>
              <a:gd name="connsiteX5" fmla="*/ 2193300 w 3981587"/>
              <a:gd name="connsiteY5" fmla="*/ 1393293 h 4022532"/>
              <a:gd name="connsiteX6" fmla="*/ 2711980 w 3981587"/>
              <a:gd name="connsiteY6" fmla="*/ 1393293 h 4022532"/>
              <a:gd name="connsiteX7" fmla="*/ 2711980 w 3981587"/>
              <a:gd name="connsiteY7" fmla="*/ 1056218 h 4022532"/>
              <a:gd name="connsiteX8" fmla="*/ 0 w 3981587"/>
              <a:gd name="connsiteY8" fmla="*/ 0 h 4022532"/>
              <a:gd name="connsiteX9" fmla="*/ 3981587 w 3981587"/>
              <a:gd name="connsiteY9" fmla="*/ 0 h 4022532"/>
              <a:gd name="connsiteX10" fmla="*/ 3981587 w 3981587"/>
              <a:gd name="connsiteY10" fmla="*/ 4022532 h 4022532"/>
              <a:gd name="connsiteX11" fmla="*/ 0 w 3981587"/>
              <a:gd name="connsiteY11" fmla="*/ 4022532 h 402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81587" h="4022532">
                <a:moveTo>
                  <a:pt x="1269606" y="1056218"/>
                </a:moveTo>
                <a:lnTo>
                  <a:pt x="1269606" y="1393293"/>
                </a:lnTo>
                <a:lnTo>
                  <a:pt x="1788286" y="1393293"/>
                </a:lnTo>
                <a:lnTo>
                  <a:pt x="1788286" y="2966314"/>
                </a:lnTo>
                <a:lnTo>
                  <a:pt x="2193300" y="2966314"/>
                </a:lnTo>
                <a:lnTo>
                  <a:pt x="2193300" y="1393293"/>
                </a:lnTo>
                <a:lnTo>
                  <a:pt x="2711980" y="1393293"/>
                </a:lnTo>
                <a:lnTo>
                  <a:pt x="2711980" y="1056218"/>
                </a:lnTo>
                <a:close/>
                <a:moveTo>
                  <a:pt x="0" y="0"/>
                </a:moveTo>
                <a:lnTo>
                  <a:pt x="3981587" y="0"/>
                </a:lnTo>
                <a:lnTo>
                  <a:pt x="3981587" y="4022532"/>
                </a:lnTo>
                <a:lnTo>
                  <a:pt x="0" y="4022532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2356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24DDDBBB-7987-4016-A2EE-F2EFB3569E4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06550" y="1614941"/>
            <a:ext cx="2628900" cy="3675063"/>
          </a:xfr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017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C500D6CF-F3A0-4FFD-AA21-CB45312669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49713" y="3687525"/>
            <a:ext cx="4092574" cy="2605087"/>
          </a:xfrm>
          <a:custGeom>
            <a:avLst/>
            <a:gdLst>
              <a:gd name="connsiteX0" fmla="*/ 0 w 3608558"/>
              <a:gd name="connsiteY0" fmla="*/ 0 h 2295238"/>
              <a:gd name="connsiteX1" fmla="*/ 3608558 w 3608558"/>
              <a:gd name="connsiteY1" fmla="*/ 0 h 2295238"/>
              <a:gd name="connsiteX2" fmla="*/ 3608558 w 3608558"/>
              <a:gd name="connsiteY2" fmla="*/ 2295238 h 2295238"/>
              <a:gd name="connsiteX3" fmla="*/ 0 w 3608558"/>
              <a:gd name="connsiteY3" fmla="*/ 2295238 h 229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8558" h="2295238">
                <a:moveTo>
                  <a:pt x="0" y="0"/>
                </a:moveTo>
                <a:lnTo>
                  <a:pt x="3608558" y="0"/>
                </a:lnTo>
                <a:lnTo>
                  <a:pt x="3608558" y="2295238"/>
                </a:lnTo>
                <a:lnTo>
                  <a:pt x="0" y="2295238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17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50">
            <a:extLst>
              <a:ext uri="{FF2B5EF4-FFF2-40B4-BE49-F238E27FC236}">
                <a16:creationId xmlns:a16="http://schemas.microsoft.com/office/drawing/2014/main" id="{3E83ADCC-0C39-4A29-809F-74B2CF12D78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19643" y="1708326"/>
            <a:ext cx="2077816" cy="4116390"/>
          </a:xfrm>
          <a:custGeom>
            <a:avLst/>
            <a:gdLst>
              <a:gd name="connsiteX0" fmla="*/ 273059 w 2476500"/>
              <a:gd name="connsiteY0" fmla="*/ 0 h 5362575"/>
              <a:gd name="connsiteX1" fmla="*/ 2203441 w 2476500"/>
              <a:gd name="connsiteY1" fmla="*/ 0 h 5362575"/>
              <a:gd name="connsiteX2" fmla="*/ 2476500 w 2476500"/>
              <a:gd name="connsiteY2" fmla="*/ 273059 h 5362575"/>
              <a:gd name="connsiteX3" fmla="*/ 2476500 w 2476500"/>
              <a:gd name="connsiteY3" fmla="*/ 5089516 h 5362575"/>
              <a:gd name="connsiteX4" fmla="*/ 2203441 w 2476500"/>
              <a:gd name="connsiteY4" fmla="*/ 5362575 h 5362575"/>
              <a:gd name="connsiteX5" fmla="*/ 273059 w 2476500"/>
              <a:gd name="connsiteY5" fmla="*/ 5362575 h 5362575"/>
              <a:gd name="connsiteX6" fmla="*/ 0 w 2476500"/>
              <a:gd name="connsiteY6" fmla="*/ 5089516 h 5362575"/>
              <a:gd name="connsiteX7" fmla="*/ 0 w 2476500"/>
              <a:gd name="connsiteY7" fmla="*/ 273059 h 5362575"/>
              <a:gd name="connsiteX8" fmla="*/ 273059 w 2476500"/>
              <a:gd name="connsiteY8" fmla="*/ 0 h 536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500" h="5362575">
                <a:moveTo>
                  <a:pt x="273059" y="0"/>
                </a:moveTo>
                <a:lnTo>
                  <a:pt x="2203441" y="0"/>
                </a:lnTo>
                <a:cubicBezTo>
                  <a:pt x="2354247" y="0"/>
                  <a:pt x="2476500" y="122253"/>
                  <a:pt x="2476500" y="273059"/>
                </a:cubicBezTo>
                <a:lnTo>
                  <a:pt x="2476500" y="5089516"/>
                </a:lnTo>
                <a:cubicBezTo>
                  <a:pt x="2476500" y="5240322"/>
                  <a:pt x="2354247" y="5362575"/>
                  <a:pt x="2203441" y="5362575"/>
                </a:cubicBezTo>
                <a:lnTo>
                  <a:pt x="273059" y="5362575"/>
                </a:lnTo>
                <a:cubicBezTo>
                  <a:pt x="122253" y="5362575"/>
                  <a:pt x="0" y="5240322"/>
                  <a:pt x="0" y="5089516"/>
                </a:cubicBezTo>
                <a:lnTo>
                  <a:pt x="0" y="273059"/>
                </a:lnTo>
                <a:cubicBezTo>
                  <a:pt x="0" y="122253"/>
                  <a:pt x="122253" y="0"/>
                  <a:pt x="273059" y="0"/>
                </a:cubicBez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ID"/>
          </a:p>
        </p:txBody>
      </p:sp>
      <p:sp>
        <p:nvSpPr>
          <p:cNvPr id="35" name="Picture Placeholder 50">
            <a:extLst>
              <a:ext uri="{FF2B5EF4-FFF2-40B4-BE49-F238E27FC236}">
                <a16:creationId xmlns:a16="http://schemas.microsoft.com/office/drawing/2014/main" id="{CA7EF1CE-0650-4CC0-B156-0FE54E100E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28089" y="1057860"/>
            <a:ext cx="2077816" cy="4116391"/>
          </a:xfrm>
          <a:custGeom>
            <a:avLst/>
            <a:gdLst>
              <a:gd name="connsiteX0" fmla="*/ 273059 w 2476500"/>
              <a:gd name="connsiteY0" fmla="*/ 0 h 5362575"/>
              <a:gd name="connsiteX1" fmla="*/ 2203441 w 2476500"/>
              <a:gd name="connsiteY1" fmla="*/ 0 h 5362575"/>
              <a:gd name="connsiteX2" fmla="*/ 2476500 w 2476500"/>
              <a:gd name="connsiteY2" fmla="*/ 273059 h 5362575"/>
              <a:gd name="connsiteX3" fmla="*/ 2476500 w 2476500"/>
              <a:gd name="connsiteY3" fmla="*/ 5089516 h 5362575"/>
              <a:gd name="connsiteX4" fmla="*/ 2203441 w 2476500"/>
              <a:gd name="connsiteY4" fmla="*/ 5362575 h 5362575"/>
              <a:gd name="connsiteX5" fmla="*/ 273059 w 2476500"/>
              <a:gd name="connsiteY5" fmla="*/ 5362575 h 5362575"/>
              <a:gd name="connsiteX6" fmla="*/ 0 w 2476500"/>
              <a:gd name="connsiteY6" fmla="*/ 5089516 h 5362575"/>
              <a:gd name="connsiteX7" fmla="*/ 0 w 2476500"/>
              <a:gd name="connsiteY7" fmla="*/ 273059 h 5362575"/>
              <a:gd name="connsiteX8" fmla="*/ 273059 w 2476500"/>
              <a:gd name="connsiteY8" fmla="*/ 0 h 536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500" h="5362575">
                <a:moveTo>
                  <a:pt x="273059" y="0"/>
                </a:moveTo>
                <a:lnTo>
                  <a:pt x="2203441" y="0"/>
                </a:lnTo>
                <a:cubicBezTo>
                  <a:pt x="2354247" y="0"/>
                  <a:pt x="2476500" y="122253"/>
                  <a:pt x="2476500" y="273059"/>
                </a:cubicBezTo>
                <a:lnTo>
                  <a:pt x="2476500" y="5089516"/>
                </a:lnTo>
                <a:cubicBezTo>
                  <a:pt x="2476500" y="5240322"/>
                  <a:pt x="2354247" y="5362575"/>
                  <a:pt x="2203441" y="5362575"/>
                </a:cubicBezTo>
                <a:lnTo>
                  <a:pt x="273059" y="5362575"/>
                </a:lnTo>
                <a:cubicBezTo>
                  <a:pt x="122253" y="5362575"/>
                  <a:pt x="0" y="5240322"/>
                  <a:pt x="0" y="5089516"/>
                </a:cubicBezTo>
                <a:lnTo>
                  <a:pt x="0" y="273059"/>
                </a:lnTo>
                <a:cubicBezTo>
                  <a:pt x="0" y="122253"/>
                  <a:pt x="122253" y="0"/>
                  <a:pt x="273059" y="0"/>
                </a:cubicBez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980950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86A02C4-A067-47F8-92F0-7CFC06314FC5}"/>
              </a:ext>
            </a:extLst>
          </p:cNvPr>
          <p:cNvSpPr/>
          <p:nvPr userDrawn="1"/>
        </p:nvSpPr>
        <p:spPr>
          <a:xfrm>
            <a:off x="0" y="4391025"/>
            <a:ext cx="12192000" cy="2466974"/>
          </a:xfrm>
          <a:prstGeom prst="rect">
            <a:avLst/>
          </a:prstGeom>
          <a:solidFill>
            <a:srgbClr val="1C5BFF">
              <a:alpha val="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086736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EA85AB-5EF3-41B6-8ED8-3BF24A8CC311}"/>
              </a:ext>
            </a:extLst>
          </p:cNvPr>
          <p:cNvSpPr/>
          <p:nvPr userDrawn="1"/>
        </p:nvSpPr>
        <p:spPr>
          <a:xfrm>
            <a:off x="0" y="2410612"/>
            <a:ext cx="12192000" cy="2466974"/>
          </a:xfrm>
          <a:prstGeom prst="rect">
            <a:avLst/>
          </a:prstGeom>
          <a:solidFill>
            <a:srgbClr val="1C5BFF">
              <a:alpha val="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008401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ACD49B-4FC6-4E23-A180-96D6C83332E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C5BFF">
              <a:alpha val="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77476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7CF878-48FB-4A0A-85B5-B7196C758087}"/>
              </a:ext>
            </a:extLst>
          </p:cNvPr>
          <p:cNvSpPr/>
          <p:nvPr userDrawn="1"/>
        </p:nvSpPr>
        <p:spPr>
          <a:xfrm>
            <a:off x="7529169" y="0"/>
            <a:ext cx="4662829" cy="6858000"/>
          </a:xfrm>
          <a:prstGeom prst="rect">
            <a:avLst/>
          </a:prstGeom>
          <a:solidFill>
            <a:srgbClr val="1C5BFF">
              <a:alpha val="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589302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42B03B9-3AB5-479B-9069-11693703B1D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" y="1939110"/>
            <a:ext cx="5082409" cy="3263874"/>
          </a:xfrm>
          <a:custGeom>
            <a:avLst/>
            <a:gdLst>
              <a:gd name="connsiteX0" fmla="*/ 0 w 6095999"/>
              <a:gd name="connsiteY0" fmla="*/ 0 h 3370163"/>
              <a:gd name="connsiteX1" fmla="*/ 6095999 w 6095999"/>
              <a:gd name="connsiteY1" fmla="*/ 0 h 3370163"/>
              <a:gd name="connsiteX2" fmla="*/ 6095999 w 6095999"/>
              <a:gd name="connsiteY2" fmla="*/ 3370163 h 3370163"/>
              <a:gd name="connsiteX3" fmla="*/ 0 w 6095999"/>
              <a:gd name="connsiteY3" fmla="*/ 3370163 h 3370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9" h="3370163">
                <a:moveTo>
                  <a:pt x="0" y="0"/>
                </a:moveTo>
                <a:lnTo>
                  <a:pt x="6095999" y="0"/>
                </a:lnTo>
                <a:lnTo>
                  <a:pt x="6095999" y="3370163"/>
                </a:lnTo>
                <a:lnTo>
                  <a:pt x="0" y="3370163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360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7F16DDF0-D34C-4037-B474-BC71F460FD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01000" y="838200"/>
            <a:ext cx="4191000" cy="5029181"/>
          </a:xfr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156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8430CE8-D3B5-452B-BB76-1E22D6AE77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3792537" cy="6858000"/>
          </a:xfr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058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9C783048-CCE3-491F-8D83-F53C1A31F5F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"/>
            <a:ext cx="4114800" cy="6858000"/>
          </a:xfrm>
          <a:custGeom>
            <a:avLst/>
            <a:gdLst>
              <a:gd name="connsiteX0" fmla="*/ 0 w 4114800"/>
              <a:gd name="connsiteY0" fmla="*/ 0 h 6858000"/>
              <a:gd name="connsiteX1" fmla="*/ 4114800 w 4114800"/>
              <a:gd name="connsiteY1" fmla="*/ 0 h 6858000"/>
              <a:gd name="connsiteX2" fmla="*/ 4114800 w 4114800"/>
              <a:gd name="connsiteY2" fmla="*/ 6858000 h 6858000"/>
              <a:gd name="connsiteX3" fmla="*/ 0 w 4114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4800" h="6858000">
                <a:moveTo>
                  <a:pt x="0" y="0"/>
                </a:moveTo>
                <a:lnTo>
                  <a:pt x="4114800" y="0"/>
                </a:lnTo>
                <a:lnTo>
                  <a:pt x="4114800" y="6858000"/>
                </a:lnTo>
                <a:lnTo>
                  <a:pt x="0" y="6858000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50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A60A548-E276-4BF7-9CB1-FA1695EE64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1461" y="1413125"/>
            <a:ext cx="3857172" cy="4505324"/>
          </a:xfr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034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2">
            <a:extLst>
              <a:ext uri="{FF2B5EF4-FFF2-40B4-BE49-F238E27FC236}">
                <a16:creationId xmlns:a16="http://schemas.microsoft.com/office/drawing/2014/main" id="{A2D926BC-09FB-4AB3-9327-B62E5D33A90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6949" y="-1"/>
            <a:ext cx="8655051" cy="3429001"/>
          </a:xfrm>
          <a:custGeom>
            <a:avLst/>
            <a:gdLst>
              <a:gd name="connsiteX0" fmla="*/ 0 w 12192000"/>
              <a:gd name="connsiteY0" fmla="*/ 0 h 2565400"/>
              <a:gd name="connsiteX1" fmla="*/ 12192000 w 12192000"/>
              <a:gd name="connsiteY1" fmla="*/ 0 h 2565400"/>
              <a:gd name="connsiteX2" fmla="*/ 12192000 w 12192000"/>
              <a:gd name="connsiteY2" fmla="*/ 2565400 h 2565400"/>
              <a:gd name="connsiteX3" fmla="*/ 0 w 12192000"/>
              <a:gd name="connsiteY3" fmla="*/ 2565400 h 256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565400">
                <a:moveTo>
                  <a:pt x="0" y="0"/>
                </a:moveTo>
                <a:lnTo>
                  <a:pt x="12192000" y="0"/>
                </a:lnTo>
                <a:lnTo>
                  <a:pt x="12192000" y="2565400"/>
                </a:lnTo>
                <a:lnTo>
                  <a:pt x="0" y="256540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42">
            <a:extLst>
              <a:ext uri="{FF2B5EF4-FFF2-40B4-BE49-F238E27FC236}">
                <a16:creationId xmlns:a16="http://schemas.microsoft.com/office/drawing/2014/main" id="{C62EBF3A-959D-44C5-86E8-23C015282E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536949" cy="5529263"/>
          </a:xfrm>
          <a:custGeom>
            <a:avLst/>
            <a:gdLst>
              <a:gd name="connsiteX0" fmla="*/ 0 w 12192000"/>
              <a:gd name="connsiteY0" fmla="*/ 0 h 2565400"/>
              <a:gd name="connsiteX1" fmla="*/ 12192000 w 12192000"/>
              <a:gd name="connsiteY1" fmla="*/ 0 h 2565400"/>
              <a:gd name="connsiteX2" fmla="*/ 12192000 w 12192000"/>
              <a:gd name="connsiteY2" fmla="*/ 2565400 h 2565400"/>
              <a:gd name="connsiteX3" fmla="*/ 0 w 12192000"/>
              <a:gd name="connsiteY3" fmla="*/ 2565400 h 256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565400">
                <a:moveTo>
                  <a:pt x="0" y="0"/>
                </a:moveTo>
                <a:lnTo>
                  <a:pt x="12192000" y="0"/>
                </a:lnTo>
                <a:lnTo>
                  <a:pt x="12192000" y="2565400"/>
                </a:lnTo>
                <a:lnTo>
                  <a:pt x="0" y="2565400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167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58225025-9C48-4D44-A15E-45E141E2E8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38825" y="1287463"/>
            <a:ext cx="3436709" cy="3441700"/>
          </a:xfr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7078A86-31F7-402D-A02B-CFBB80BEFB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275534" y="3812739"/>
            <a:ext cx="2916466" cy="2141974"/>
          </a:xfrm>
          <a:custGeom>
            <a:avLst/>
            <a:gdLst>
              <a:gd name="connsiteX0" fmla="*/ 0 w 2916466"/>
              <a:gd name="connsiteY0" fmla="*/ 0 h 1314207"/>
              <a:gd name="connsiteX1" fmla="*/ 2916466 w 2916466"/>
              <a:gd name="connsiteY1" fmla="*/ 0 h 1314207"/>
              <a:gd name="connsiteX2" fmla="*/ 2916466 w 2916466"/>
              <a:gd name="connsiteY2" fmla="*/ 1314207 h 1314207"/>
              <a:gd name="connsiteX3" fmla="*/ 0 w 2916466"/>
              <a:gd name="connsiteY3" fmla="*/ 1314207 h 131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6466" h="1314207">
                <a:moveTo>
                  <a:pt x="0" y="0"/>
                </a:moveTo>
                <a:lnTo>
                  <a:pt x="2916466" y="0"/>
                </a:lnTo>
                <a:lnTo>
                  <a:pt x="2916466" y="1314207"/>
                </a:lnTo>
                <a:lnTo>
                  <a:pt x="0" y="1314207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94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18B0165-AFAA-4DF4-B7A1-B6580B1361C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249734"/>
            <a:ext cx="3178628" cy="4574247"/>
          </a:xfrm>
          <a:custGeom>
            <a:avLst/>
            <a:gdLst>
              <a:gd name="connsiteX0" fmla="*/ 0 w 3610008"/>
              <a:gd name="connsiteY0" fmla="*/ 0 h 2910361"/>
              <a:gd name="connsiteX1" fmla="*/ 3610008 w 3610008"/>
              <a:gd name="connsiteY1" fmla="*/ 0 h 2910361"/>
              <a:gd name="connsiteX2" fmla="*/ 3610008 w 3610008"/>
              <a:gd name="connsiteY2" fmla="*/ 2910361 h 2910361"/>
              <a:gd name="connsiteX3" fmla="*/ 0 w 3610008"/>
              <a:gd name="connsiteY3" fmla="*/ 2910361 h 2910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0008" h="2910361">
                <a:moveTo>
                  <a:pt x="0" y="0"/>
                </a:moveTo>
                <a:lnTo>
                  <a:pt x="3610008" y="0"/>
                </a:lnTo>
                <a:lnTo>
                  <a:pt x="3610008" y="2910361"/>
                </a:lnTo>
                <a:lnTo>
                  <a:pt x="0" y="2910361"/>
                </a:lnTo>
                <a:close/>
              </a:path>
            </a:pathLst>
          </a:custGeom>
          <a:pattFill prst="ltHorz">
            <a:fgClr>
              <a:srgbClr val="1C5BFF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Picture Placeholder 42">
            <a:extLst>
              <a:ext uri="{FF2B5EF4-FFF2-40B4-BE49-F238E27FC236}">
                <a16:creationId xmlns:a16="http://schemas.microsoft.com/office/drawing/2014/main" id="{059400F5-859D-4AB9-949F-708CCD481E8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78057" y="-1"/>
            <a:ext cx="4513943" cy="6858001"/>
          </a:xfrm>
          <a:custGeom>
            <a:avLst/>
            <a:gdLst>
              <a:gd name="connsiteX0" fmla="*/ 0 w 12192000"/>
              <a:gd name="connsiteY0" fmla="*/ 0 h 2565400"/>
              <a:gd name="connsiteX1" fmla="*/ 12192000 w 12192000"/>
              <a:gd name="connsiteY1" fmla="*/ 0 h 2565400"/>
              <a:gd name="connsiteX2" fmla="*/ 12192000 w 12192000"/>
              <a:gd name="connsiteY2" fmla="*/ 2565400 h 2565400"/>
              <a:gd name="connsiteX3" fmla="*/ 0 w 12192000"/>
              <a:gd name="connsiteY3" fmla="*/ 2565400 h 256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565400">
                <a:moveTo>
                  <a:pt x="0" y="0"/>
                </a:moveTo>
                <a:lnTo>
                  <a:pt x="12192000" y="0"/>
                </a:lnTo>
                <a:lnTo>
                  <a:pt x="12192000" y="2565400"/>
                </a:lnTo>
                <a:lnTo>
                  <a:pt x="0" y="256540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55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C64674B-0CCF-4531-A68C-815F17BC8CC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0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74" r:id="rId3"/>
    <p:sldLayoutId id="2147483742" r:id="rId4"/>
    <p:sldLayoutId id="2147483747" r:id="rId5"/>
    <p:sldLayoutId id="2147483743" r:id="rId6"/>
    <p:sldLayoutId id="2147483745" r:id="rId7"/>
    <p:sldLayoutId id="2147483744" r:id="rId8"/>
    <p:sldLayoutId id="2147483773" r:id="rId9"/>
    <p:sldLayoutId id="2147483746" r:id="rId10"/>
    <p:sldLayoutId id="2147483748" r:id="rId11"/>
    <p:sldLayoutId id="2147483775" r:id="rId12"/>
    <p:sldLayoutId id="2147483776" r:id="rId13"/>
    <p:sldLayoutId id="2147483752" r:id="rId14"/>
    <p:sldLayoutId id="2147483750" r:id="rId15"/>
    <p:sldLayoutId id="2147483751" r:id="rId16"/>
    <p:sldLayoutId id="2147483755" r:id="rId17"/>
    <p:sldLayoutId id="2147483756" r:id="rId18"/>
    <p:sldLayoutId id="2147483783" r:id="rId19"/>
    <p:sldLayoutId id="2147483753" r:id="rId20"/>
    <p:sldLayoutId id="2147483754" r:id="rId21"/>
    <p:sldLayoutId id="2147483782" r:id="rId22"/>
    <p:sldLayoutId id="2147483769" r:id="rId23"/>
    <p:sldLayoutId id="2147483764" r:id="rId24"/>
    <p:sldLayoutId id="2147483771" r:id="rId25"/>
    <p:sldLayoutId id="2147483770" r:id="rId26"/>
    <p:sldLayoutId id="2147483740" r:id="rId27"/>
    <p:sldLayoutId id="2147483777" r:id="rId28"/>
    <p:sldLayoutId id="2147483778" r:id="rId29"/>
    <p:sldLayoutId id="2147483779" r:id="rId30"/>
    <p:sldLayoutId id="2147483780" r:id="rId31"/>
    <p:sldLayoutId id="2147483761" r:id="rId32"/>
    <p:sldLayoutId id="2147483763" r:id="rId33"/>
    <p:sldLayoutId id="2147483762" r:id="rId34"/>
    <p:sldLayoutId id="2147483784" r:id="rId35"/>
    <p:sldLayoutId id="2147483785" r:id="rId36"/>
    <p:sldLayoutId id="2147483786" r:id="rId37"/>
    <p:sldLayoutId id="2147483787" r:id="rId38"/>
    <p:sldLayoutId id="2147483739" r:id="rId39"/>
    <p:sldLayoutId id="2147483781" r:id="rId4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g"/><Relationship Id="rId18" Type="http://schemas.openxmlformats.org/officeDocument/2006/relationships/image" Target="../media/image2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2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sky, outdoor, outdoor object, windmill&#10;&#10;Description automatically generated">
            <a:extLst>
              <a:ext uri="{FF2B5EF4-FFF2-40B4-BE49-F238E27FC236}">
                <a16:creationId xmlns:a16="http://schemas.microsoft.com/office/drawing/2014/main" id="{7941B159-DC46-39FD-F9F4-0EC4667C90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8" r="29148"/>
          <a:stretch>
            <a:fillRect/>
          </a:stretch>
        </p:blipFill>
        <p:spPr/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82777D0-56AD-495B-87EC-4F4ADBA60DBA}"/>
              </a:ext>
            </a:extLst>
          </p:cNvPr>
          <p:cNvSpPr txBox="1"/>
          <p:nvPr/>
        </p:nvSpPr>
        <p:spPr>
          <a:xfrm>
            <a:off x="235741" y="6418189"/>
            <a:ext cx="1031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</a:rPr>
              <a:t>Creative art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A050FD-7915-41A6-8FCD-0F30C33884F1}"/>
              </a:ext>
            </a:extLst>
          </p:cNvPr>
          <p:cNvSpPr/>
          <p:nvPr/>
        </p:nvSpPr>
        <p:spPr>
          <a:xfrm>
            <a:off x="4286249" y="4478828"/>
            <a:ext cx="4076702" cy="20003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EFDB91-969A-4C12-842D-789A54225D9E}"/>
              </a:ext>
            </a:extLst>
          </p:cNvPr>
          <p:cNvSpPr/>
          <p:nvPr/>
        </p:nvSpPr>
        <p:spPr>
          <a:xfrm>
            <a:off x="4286250" y="4678864"/>
            <a:ext cx="7905750" cy="20003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9F9E5F-13AD-424B-A72D-F632A2A6EF74}"/>
              </a:ext>
            </a:extLst>
          </p:cNvPr>
          <p:cNvSpPr txBox="1"/>
          <p:nvPr/>
        </p:nvSpPr>
        <p:spPr>
          <a:xfrm>
            <a:off x="5693973" y="3317453"/>
            <a:ext cx="53949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Assembleia Geral Ordinária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pt-BR" sz="24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30 de março de 2022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D690EE3-BA29-43EA-9A56-DE004A289157}"/>
              </a:ext>
            </a:extLst>
          </p:cNvPr>
          <p:cNvSpPr/>
          <p:nvPr/>
        </p:nvSpPr>
        <p:spPr>
          <a:xfrm>
            <a:off x="2120900" y="4478828"/>
            <a:ext cx="2165351" cy="200036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A506F46-B4CD-4BC3-A03F-B72583D38F61}"/>
              </a:ext>
            </a:extLst>
          </p:cNvPr>
          <p:cNvSpPr/>
          <p:nvPr/>
        </p:nvSpPr>
        <p:spPr>
          <a:xfrm>
            <a:off x="2120900" y="4678275"/>
            <a:ext cx="2165351" cy="200036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8744ACB-6661-5E00-54C3-DD1B59825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22" y="2270386"/>
            <a:ext cx="4147731" cy="1032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14C8CE-9D3F-A007-A279-435330A6E4ED}"/>
              </a:ext>
            </a:extLst>
          </p:cNvPr>
          <p:cNvSpPr txBox="1"/>
          <p:nvPr/>
        </p:nvSpPr>
        <p:spPr>
          <a:xfrm>
            <a:off x="5693973" y="5078936"/>
            <a:ext cx="5394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pt-BR" dirty="0">
                <a:solidFill>
                  <a:srgbClr val="4472C4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“O consumidor é o ser e a razão de ser do setor de energia”</a:t>
            </a:r>
          </a:p>
        </p:txBody>
      </p:sp>
    </p:spTree>
    <p:extLst>
      <p:ext uri="{BB962C8B-B14F-4D97-AF65-F5344CB8AC3E}">
        <p14:creationId xmlns:p14="http://schemas.microsoft.com/office/powerpoint/2010/main" val="1894233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C0DC9EF0-C457-4821-808B-82F2808A04E5}"/>
              </a:ext>
            </a:extLst>
          </p:cNvPr>
          <p:cNvSpPr/>
          <p:nvPr/>
        </p:nvSpPr>
        <p:spPr>
          <a:xfrm>
            <a:off x="0" y="2398773"/>
            <a:ext cx="3378200" cy="153923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952651-EC5E-4824-A8A1-98B375E8A096}"/>
              </a:ext>
            </a:extLst>
          </p:cNvPr>
          <p:cNvSpPr/>
          <p:nvPr/>
        </p:nvSpPr>
        <p:spPr>
          <a:xfrm>
            <a:off x="1454150" y="2167627"/>
            <a:ext cx="4289268" cy="33441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0" dist="101600" dir="5400000" sx="101000" sy="101000" algn="t" rotWithShape="0">
              <a:schemeClr val="bg1">
                <a:lumMod val="6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97587B-FFF7-43B3-8336-192E2040F0AE}"/>
              </a:ext>
            </a:extLst>
          </p:cNvPr>
          <p:cNvSpPr/>
          <p:nvPr/>
        </p:nvSpPr>
        <p:spPr>
          <a:xfrm>
            <a:off x="0" y="1"/>
            <a:ext cx="3378200" cy="20997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2D4048-9163-4FF5-BDB5-6858E66D2630}"/>
              </a:ext>
            </a:extLst>
          </p:cNvPr>
          <p:cNvSpPr txBox="1"/>
          <p:nvPr/>
        </p:nvSpPr>
        <p:spPr>
          <a:xfrm>
            <a:off x="6239934" y="899453"/>
            <a:ext cx="51826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Aprovação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de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reajuste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da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Contribuição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Mensal</a:t>
            </a:r>
            <a:endParaRPr lang="en-US" sz="3200" dirty="0">
              <a:solidFill>
                <a:srgbClr val="CE74A7"/>
              </a:solidFill>
              <a:latin typeface="Montserrat SemiBold" panose="000007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F57CD1-2D72-40C5-9513-D813A48157F8}"/>
              </a:ext>
            </a:extLst>
          </p:cNvPr>
          <p:cNvSpPr txBox="1"/>
          <p:nvPr/>
        </p:nvSpPr>
        <p:spPr>
          <a:xfrm>
            <a:off x="10659063" y="202783"/>
            <a:ext cx="13131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AGO - ANACE 2022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13AB2EC-B06C-4F3D-B914-DCD24F030C53}"/>
              </a:ext>
            </a:extLst>
          </p:cNvPr>
          <p:cNvSpPr txBox="1"/>
          <p:nvPr/>
        </p:nvSpPr>
        <p:spPr>
          <a:xfrm>
            <a:off x="5884297" y="2609072"/>
            <a:ext cx="485990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Ratificar aumento da contribuição mensal, no valor de R$470,00, aprovado pelo Conselho Administrativo e Fiscal, em reunião realizada no dia 23/03/2022.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BR" sz="1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Contribuição mensal a partir de 01/04/2022 –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$ 3.200,00 *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0745CD6-71EA-4CEA-BABC-6E14BD7646EB}"/>
              </a:ext>
            </a:extLst>
          </p:cNvPr>
          <p:cNvSpPr/>
          <p:nvPr/>
        </p:nvSpPr>
        <p:spPr>
          <a:xfrm>
            <a:off x="8009467" y="5046999"/>
            <a:ext cx="4182533" cy="45719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67D698D-F940-4065-AD6F-3F8E556CB97A}"/>
              </a:ext>
            </a:extLst>
          </p:cNvPr>
          <p:cNvSpPr/>
          <p:nvPr/>
        </p:nvSpPr>
        <p:spPr>
          <a:xfrm>
            <a:off x="8009467" y="5093548"/>
            <a:ext cx="4182533" cy="45719"/>
          </a:xfrm>
          <a:prstGeom prst="rect">
            <a:avLst/>
          </a:prstGeom>
          <a:solidFill>
            <a:schemeClr val="accent1">
              <a:lumMod val="60000"/>
              <a:lumOff val="4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F10980-AECE-A433-FAA4-D80BB75CC432}"/>
              </a:ext>
            </a:extLst>
          </p:cNvPr>
          <p:cNvSpPr txBox="1"/>
          <p:nvPr/>
        </p:nvSpPr>
        <p:spPr>
          <a:xfrm>
            <a:off x="6640682" y="4362924"/>
            <a:ext cx="410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(*) </a:t>
            </a:r>
            <a:r>
              <a:rPr lang="pt-B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Respeitando o </a:t>
            </a:r>
            <a:r>
              <a:rPr lang="pt-B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modelo de contribuição mensal, que comtempla a demanda contratada pelas associadas.</a:t>
            </a:r>
            <a:endParaRPr lang="pt-BR" sz="900" i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7236DEE-F964-D793-FF10-DD3854A0E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6473653"/>
            <a:ext cx="1066555" cy="265454"/>
          </a:xfrm>
          <a:prstGeom prst="rect">
            <a:avLst/>
          </a:prstGeom>
        </p:spPr>
      </p:pic>
      <p:pic>
        <p:nvPicPr>
          <p:cNvPr id="6" name="Imagem 12">
            <a:extLst>
              <a:ext uri="{FF2B5EF4-FFF2-40B4-BE49-F238E27FC236}">
                <a16:creationId xmlns:a16="http://schemas.microsoft.com/office/drawing/2014/main" id="{24A95873-9A23-88B7-DECB-42ECFE975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79" y="1899106"/>
            <a:ext cx="5112139" cy="33441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AF777A-3F53-806D-5B3B-C3BAA77EE22D}"/>
              </a:ext>
            </a:extLst>
          </p:cNvPr>
          <p:cNvSpPr txBox="1"/>
          <p:nvPr/>
        </p:nvSpPr>
        <p:spPr>
          <a:xfrm>
            <a:off x="6255539" y="2023220"/>
            <a:ext cx="5089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200" dirty="0">
                <a:solidFill>
                  <a:schemeClr val="accent1">
                    <a:lumMod val="7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REUNIÃO DO CONSELHO ADMINISTRATIVO E FISCAL</a:t>
            </a:r>
          </a:p>
        </p:txBody>
      </p:sp>
      <p:pic>
        <p:nvPicPr>
          <p:cNvPr id="2" name="Imagem 1" descr="Uma imagem contendo objeto, relógio&#10;&#10;Descrição gerada automaticamente">
            <a:extLst>
              <a:ext uri="{FF2B5EF4-FFF2-40B4-BE49-F238E27FC236}">
                <a16:creationId xmlns:a16="http://schemas.microsoft.com/office/drawing/2014/main" id="{6CC84BE5-8082-9942-05B9-6F063AFA46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722" y="6470101"/>
            <a:ext cx="1087341" cy="26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00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2B67D43-7553-4665-BE64-7457B937F8BC}"/>
              </a:ext>
            </a:extLst>
          </p:cNvPr>
          <p:cNvSpPr/>
          <p:nvPr/>
        </p:nvSpPr>
        <p:spPr>
          <a:xfrm>
            <a:off x="5600" y="5780781"/>
            <a:ext cx="3536949" cy="1077218"/>
          </a:xfrm>
          <a:prstGeom prst="rect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49273D2-DDED-4A10-8833-9DBAFC44165C}"/>
              </a:ext>
            </a:extLst>
          </p:cNvPr>
          <p:cNvCxnSpPr>
            <a:cxnSpLocks/>
          </p:cNvCxnSpPr>
          <p:nvPr/>
        </p:nvCxnSpPr>
        <p:spPr>
          <a:xfrm>
            <a:off x="3141044" y="6388903"/>
            <a:ext cx="3948372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0AC5D5C-2255-4FC7-9FC9-0FCAEBAE44DF}"/>
              </a:ext>
            </a:extLst>
          </p:cNvPr>
          <p:cNvSpPr txBox="1"/>
          <p:nvPr/>
        </p:nvSpPr>
        <p:spPr>
          <a:xfrm>
            <a:off x="1088274" y="2171353"/>
            <a:ext cx="6379326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Receitas:</a:t>
            </a:r>
            <a:br>
              <a:rPr lang="pt-BR" sz="1400" dirty="0">
                <a:latin typeface="Century Gothic" panose="020B0502020202020204" pitchFamily="34" charset="0"/>
              </a:rPr>
            </a:br>
            <a:r>
              <a:rPr lang="pt-BR" sz="1400" dirty="0">
                <a:latin typeface="Century Gothic" panose="020B0502020202020204" pitchFamily="34" charset="0"/>
              </a:rPr>
              <a:t>	</a:t>
            </a:r>
            <a:r>
              <a:rPr lang="pt-BR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Associados e Apoiadores </a:t>
            </a: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– base contribuição mensal aprovada pelo conselho 	administrativo e fiscal e manutenção do quadro - abril 2022.</a:t>
            </a:r>
            <a:r>
              <a:rPr lang="pt-BR" sz="1100" dirty="0">
                <a:latin typeface="Century Gothic" panose="020B0502020202020204" pitchFamily="34" charset="0"/>
              </a:rPr>
              <a:t> </a:t>
            </a:r>
          </a:p>
          <a:p>
            <a:r>
              <a:rPr lang="pt-BR" sz="14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Despesas: </a:t>
            </a:r>
            <a:br>
              <a:rPr lang="pt-BR" sz="1400" dirty="0">
                <a:latin typeface="Century Gothic" panose="020B0502020202020204" pitchFamily="34" charset="0"/>
              </a:rPr>
            </a:br>
            <a:r>
              <a:rPr lang="pt-BR" sz="1400" dirty="0">
                <a:latin typeface="Century Gothic" panose="020B0502020202020204" pitchFamily="34" charset="0"/>
              </a:rPr>
              <a:t>	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- </a:t>
            </a: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Or</a:t>
            </a:r>
            <a:r>
              <a:rPr lang="pt-BR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denados:</a:t>
            </a:r>
            <a:r>
              <a:rPr lang="pt-BR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Aplicação do dissídio coletivo – 8%.</a:t>
            </a:r>
            <a:b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</a:b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	- </a:t>
            </a:r>
            <a:r>
              <a:rPr lang="pt-BR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Prestadores de serviços:</a:t>
            </a:r>
            <a:r>
              <a:rPr lang="pt-BR" sz="14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Revisão dos contratos – até 5% / 2º semestre de 2022.</a:t>
            </a:r>
          </a:p>
          <a:p>
            <a:pPr>
              <a:lnSpc>
                <a:spcPct val="150000"/>
              </a:lnSpc>
            </a:pPr>
            <a:r>
              <a:rPr lang="pt-BR" sz="14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Comunicação / Impostos e Taxas: </a:t>
            </a:r>
            <a:r>
              <a:rPr lang="pt-BR" sz="12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5%</a:t>
            </a:r>
          </a:p>
          <a:p>
            <a:r>
              <a:rPr lang="pt-BR" sz="14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Aluguel: </a:t>
            </a:r>
            <a:br>
              <a:rPr lang="pt-BR" sz="800" dirty="0">
                <a:latin typeface="Century Gothic" panose="020B0502020202020204" pitchFamily="34" charset="0"/>
              </a:rPr>
            </a:br>
            <a:r>
              <a:rPr lang="pt-BR" sz="800" dirty="0">
                <a:latin typeface="Century Gothic" panose="020B0502020202020204" pitchFamily="34" charset="0"/>
              </a:rPr>
              <a:t>	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- </a:t>
            </a: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Renegociação, mantendo os valores de 2021.</a:t>
            </a:r>
          </a:p>
          <a:p>
            <a:r>
              <a:rPr lang="pt-BR" sz="14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Transporte – Viagens e Estadias: </a:t>
            </a:r>
          </a:p>
          <a:p>
            <a:r>
              <a:rPr lang="pt-BR" sz="1200" dirty="0">
                <a:latin typeface="Century Gothic" panose="020B0502020202020204" pitchFamily="34" charset="0"/>
              </a:rPr>
              <a:t>	</a:t>
            </a:r>
            <a:r>
              <a:rPr lang="pt-B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- Adequação para o período de retorno as atividades – 2ºsemestre. </a:t>
            </a:r>
          </a:p>
          <a:p>
            <a:pPr>
              <a:lnSpc>
                <a:spcPct val="150000"/>
              </a:lnSpc>
            </a:pPr>
            <a:r>
              <a:rPr lang="pt-BR" sz="1400" spc="-6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Fluxo de Caixa / Reserva:</a:t>
            </a:r>
          </a:p>
          <a:p>
            <a:r>
              <a:rPr lang="pt-BR" sz="1050" spc="-60" dirty="0">
                <a:latin typeface="Century Gothic" panose="020B0502020202020204" pitchFamily="34" charset="0"/>
              </a:rPr>
              <a:t>	</a:t>
            </a:r>
            <a:r>
              <a:rPr lang="pt-BR" sz="1050" spc="-6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- </a:t>
            </a:r>
            <a:r>
              <a:rPr lang="pt-BR" sz="1200" spc="-6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Manutenção de reserva em caixa equivalente a três meses de despesas correntes.</a:t>
            </a:r>
            <a:endParaRPr lang="pt-BR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7446BC-E04C-44D1-BF6D-48A769403AA0}"/>
              </a:ext>
            </a:extLst>
          </p:cNvPr>
          <p:cNvSpPr/>
          <p:nvPr/>
        </p:nvSpPr>
        <p:spPr>
          <a:xfrm>
            <a:off x="8864062" y="5824539"/>
            <a:ext cx="3327938" cy="2308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0F1D4C-4613-4441-92A6-66B5DDAA789F}"/>
              </a:ext>
            </a:extLst>
          </p:cNvPr>
          <p:cNvSpPr txBox="1"/>
          <p:nvPr/>
        </p:nvSpPr>
        <p:spPr>
          <a:xfrm>
            <a:off x="1088274" y="544470"/>
            <a:ext cx="55319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Aprovação</a:t>
            </a: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do </a:t>
            </a:r>
            <a:r>
              <a:rPr lang="en-GB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orçamento</a:t>
            </a:r>
            <a:endParaRPr lang="en-GB" sz="3200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para 2022</a:t>
            </a:r>
            <a:endParaRPr lang="en-US" sz="3200" dirty="0">
              <a:solidFill>
                <a:srgbClr val="CE74A7"/>
              </a:solidFill>
              <a:latin typeface="Montserrat SemiBold" panose="000007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F16D819-9AF7-D59E-B8FB-BC0D600AED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6" r="29226"/>
          <a:stretch>
            <a:fillRect/>
          </a:stretch>
        </p:blipFill>
        <p:spPr>
          <a:xfrm>
            <a:off x="8559800" y="0"/>
            <a:ext cx="3625850" cy="5824538"/>
          </a:xfr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B1E3199-2EEA-61FA-6351-4E34A4B94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6473653"/>
            <a:ext cx="1066555" cy="2654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22FF35-C1CB-AD38-6E0E-963D74474344}"/>
              </a:ext>
            </a:extLst>
          </p:cNvPr>
          <p:cNvSpPr txBox="1"/>
          <p:nvPr/>
        </p:nvSpPr>
        <p:spPr>
          <a:xfrm>
            <a:off x="10659063" y="202783"/>
            <a:ext cx="13131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b="1" dirty="0">
                <a:solidFill>
                  <a:schemeClr val="bg1"/>
                </a:solidFill>
                <a:latin typeface="Montserrat" pitchFamily="2" charset="77"/>
              </a:rPr>
              <a:t>AGO - ANACE 2022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37E598-7222-8738-D8CE-4DE9CF118055}"/>
              </a:ext>
            </a:extLst>
          </p:cNvPr>
          <p:cNvSpPr/>
          <p:nvPr/>
        </p:nvSpPr>
        <p:spPr>
          <a:xfrm>
            <a:off x="1591196" y="6055371"/>
            <a:ext cx="3327938" cy="56949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BCB683-1408-976C-DB25-8333BF1B3099}"/>
              </a:ext>
            </a:extLst>
          </p:cNvPr>
          <p:cNvSpPr txBox="1"/>
          <p:nvPr/>
        </p:nvSpPr>
        <p:spPr>
          <a:xfrm>
            <a:off x="1124258" y="1621688"/>
            <a:ext cx="3170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200" dirty="0">
                <a:solidFill>
                  <a:schemeClr val="accent1">
                    <a:lumMod val="7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PREMISSAS – ORÇAMENTO 2022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5062B0-0384-662C-C1A1-59E47B346678}"/>
              </a:ext>
            </a:extLst>
          </p:cNvPr>
          <p:cNvSpPr/>
          <p:nvPr/>
        </p:nvSpPr>
        <p:spPr>
          <a:xfrm>
            <a:off x="-17471" y="-6762"/>
            <a:ext cx="584738" cy="56949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 descr="Uma imagem contendo objeto, relógio&#10;&#10;Descrição gerada automaticamente">
            <a:extLst>
              <a:ext uri="{FF2B5EF4-FFF2-40B4-BE49-F238E27FC236}">
                <a16:creationId xmlns:a16="http://schemas.microsoft.com/office/drawing/2014/main" id="{4B729395-F819-A396-F780-B02622E931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722" y="6470101"/>
            <a:ext cx="1087341" cy="26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32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9DCC46B2-F595-4BF1-BA77-BC323E0D4E4C}"/>
              </a:ext>
            </a:extLst>
          </p:cNvPr>
          <p:cNvSpPr/>
          <p:nvPr/>
        </p:nvSpPr>
        <p:spPr>
          <a:xfrm>
            <a:off x="0" y="3230950"/>
            <a:ext cx="2074330" cy="95170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F7252A4-015A-4164-8DA6-6E7DAB900924}"/>
              </a:ext>
            </a:extLst>
          </p:cNvPr>
          <p:cNvSpPr/>
          <p:nvPr/>
        </p:nvSpPr>
        <p:spPr>
          <a:xfrm>
            <a:off x="9855200" y="3230949"/>
            <a:ext cx="2334595" cy="95170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CB4EC33-EAA3-4759-9B57-70209C7AE403}"/>
              </a:ext>
            </a:extLst>
          </p:cNvPr>
          <p:cNvSpPr txBox="1"/>
          <p:nvPr/>
        </p:nvSpPr>
        <p:spPr>
          <a:xfrm>
            <a:off x="1947333" y="1240872"/>
            <a:ext cx="8314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Aprovação</a:t>
            </a: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de </a:t>
            </a:r>
            <a:r>
              <a:rPr lang="en-GB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Orçamento</a:t>
            </a: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para 2022</a:t>
            </a:r>
            <a:endParaRPr lang="en-US" sz="3200" dirty="0">
              <a:solidFill>
                <a:srgbClr val="CE74A7"/>
              </a:solidFill>
              <a:latin typeface="Montserrat SemiBold" panose="000007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B1CFC4F-C376-4507-88F1-CDF387DD3866}"/>
              </a:ext>
            </a:extLst>
          </p:cNvPr>
          <p:cNvSpPr txBox="1"/>
          <p:nvPr/>
        </p:nvSpPr>
        <p:spPr>
          <a:xfrm>
            <a:off x="1828800" y="1825647"/>
            <a:ext cx="8534400" cy="379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Receitas e Despesas Correntes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158E1D-77A4-C51C-6959-340C7297797B}"/>
              </a:ext>
            </a:extLst>
          </p:cNvPr>
          <p:cNvSpPr txBox="1"/>
          <p:nvPr/>
        </p:nvSpPr>
        <p:spPr>
          <a:xfrm>
            <a:off x="10659063" y="202783"/>
            <a:ext cx="13131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AGO - ANACE 2022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9409FA63-6451-2B86-21EC-B46FCBC73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6473653"/>
            <a:ext cx="1066555" cy="2654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3E2012-68DC-0D8B-AE55-ABF9B0436B12}"/>
              </a:ext>
            </a:extLst>
          </p:cNvPr>
          <p:cNvSpPr txBox="1"/>
          <p:nvPr/>
        </p:nvSpPr>
        <p:spPr>
          <a:xfrm>
            <a:off x="4510770" y="2271922"/>
            <a:ext cx="31704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200" dirty="0">
                <a:solidFill>
                  <a:schemeClr val="accent1">
                    <a:lumMod val="7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PREVISÃO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D012CA-DA45-166F-5255-ABEF16B8993B}"/>
              </a:ext>
            </a:extLst>
          </p:cNvPr>
          <p:cNvSpPr txBox="1"/>
          <p:nvPr/>
        </p:nvSpPr>
        <p:spPr>
          <a:xfrm>
            <a:off x="2216302" y="2632574"/>
            <a:ext cx="5464927" cy="2512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Receitas Brutas ..................................................................</a:t>
            </a:r>
            <a:endParaRPr lang="en-BR" dirty="0">
              <a:solidFill>
                <a:schemeClr val="accent1">
                  <a:lumMod val="50000"/>
                </a:schemeClr>
              </a:solidFill>
            </a:endParaRPr>
          </a:p>
          <a:p>
            <a:pPr fontAlgn="t">
              <a:lnSpc>
                <a:spcPct val="150000"/>
              </a:lnSpc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Despesas Administrativas .................................................</a:t>
            </a:r>
            <a:endParaRPr lang="en-BR" dirty="0">
              <a:solidFill>
                <a:schemeClr val="accent1">
                  <a:lumMod val="50000"/>
                </a:schemeClr>
              </a:solidFill>
            </a:endParaRPr>
          </a:p>
          <a:p>
            <a:pPr fontAlgn="t">
              <a:lnSpc>
                <a:spcPct val="150000"/>
              </a:lnSpc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Despesas Financeiras ........................................................</a:t>
            </a:r>
            <a:endParaRPr lang="en-BR" dirty="0">
              <a:solidFill>
                <a:schemeClr val="accent1">
                  <a:lumMod val="50000"/>
                </a:schemeClr>
              </a:solidFill>
            </a:endParaRPr>
          </a:p>
          <a:p>
            <a:pPr fontAlgn="t">
              <a:lnSpc>
                <a:spcPct val="150000"/>
              </a:lnSpc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Outras Despesas Operacionais .........................................</a:t>
            </a:r>
            <a:endParaRPr lang="en-BR" dirty="0">
              <a:solidFill>
                <a:schemeClr val="accent1">
                  <a:lumMod val="50000"/>
                </a:schemeClr>
              </a:solidFill>
            </a:endParaRPr>
          </a:p>
          <a:p>
            <a:pPr fontAlgn="t">
              <a:lnSpc>
                <a:spcPct val="150000"/>
              </a:lnSpc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Receitas Financeiras ..........................................................</a:t>
            </a:r>
            <a:endParaRPr lang="en-BR" dirty="0">
              <a:solidFill>
                <a:schemeClr val="accent1">
                  <a:lumMod val="50000"/>
                </a:schemeClr>
              </a:solidFill>
            </a:endParaRPr>
          </a:p>
          <a:p>
            <a:pPr fontAlgn="b">
              <a:lnSpc>
                <a:spcPct val="150000"/>
              </a:lnSpc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Resultado .......................................................................</a:t>
            </a:r>
            <a:endParaRPr lang="en-B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0160E6-FFA9-D545-4E5E-74A6D36B63EC}"/>
              </a:ext>
            </a:extLst>
          </p:cNvPr>
          <p:cNvSpPr txBox="1"/>
          <p:nvPr/>
        </p:nvSpPr>
        <p:spPr>
          <a:xfrm>
            <a:off x="6542769" y="2607173"/>
            <a:ext cx="31704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ctr">
              <a:lnSpc>
                <a:spcPct val="150000"/>
              </a:lnSpc>
            </a:pP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$    1.277.460,00 </a:t>
            </a:r>
            <a:endParaRPr lang="en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 fontAlgn="ctr">
              <a:lnSpc>
                <a:spcPct val="150000"/>
              </a:lnSpc>
            </a:pP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</a:t>
            </a:r>
            <a:r>
              <a:rPr lang="pt-B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$    1.236.834,00 </a:t>
            </a:r>
            <a:endParaRPr lang="en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 fontAlgn="ctr">
              <a:lnSpc>
                <a:spcPct val="150000"/>
              </a:lnSpc>
            </a:pP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</a:t>
            </a:r>
            <a:r>
              <a:rPr lang="pt-B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$            4.000,00 </a:t>
            </a:r>
            <a:endParaRPr lang="en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 fontAlgn="ctr">
              <a:lnSpc>
                <a:spcPct val="150000"/>
              </a:lnSpc>
            </a:pP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</a:t>
            </a:r>
            <a:r>
              <a:rPr lang="pt-B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$         31.910,00 </a:t>
            </a:r>
            <a:endParaRPr lang="en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 fontAlgn="ctr">
              <a:lnSpc>
                <a:spcPct val="150000"/>
              </a:lnSpc>
            </a:pP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</a:t>
            </a: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$          20.000,00 </a:t>
            </a:r>
            <a:endParaRPr lang="en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 fontAlgn="ctr">
              <a:lnSpc>
                <a:spcPct val="150000"/>
              </a:lnSpc>
            </a:pPr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</a:t>
            </a:r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$          24.716,00 </a:t>
            </a:r>
            <a:endParaRPr lang="en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2D937F-F614-3B0D-7753-6D69A4863376}"/>
              </a:ext>
            </a:extLst>
          </p:cNvPr>
          <p:cNvSpPr/>
          <p:nvPr/>
        </p:nvSpPr>
        <p:spPr>
          <a:xfrm>
            <a:off x="-8467" y="6609599"/>
            <a:ext cx="8847667" cy="2654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8E9EE"/>
              </a:solidFill>
            </a:endParaRPr>
          </a:p>
        </p:txBody>
      </p:sp>
      <p:pic>
        <p:nvPicPr>
          <p:cNvPr id="2" name="Imagem 1" descr="Uma imagem contendo objeto, relógio&#10;&#10;Descrição gerada automaticamente">
            <a:extLst>
              <a:ext uri="{FF2B5EF4-FFF2-40B4-BE49-F238E27FC236}">
                <a16:creationId xmlns:a16="http://schemas.microsoft.com/office/drawing/2014/main" id="{032F87DA-175D-0BBF-7B8A-FE27ED30F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722" y="6470101"/>
            <a:ext cx="1087341" cy="26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259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0AC5D5C-2255-4FC7-9FC9-0FCAEBAE44DF}"/>
              </a:ext>
            </a:extLst>
          </p:cNvPr>
          <p:cNvSpPr txBox="1"/>
          <p:nvPr/>
        </p:nvSpPr>
        <p:spPr>
          <a:xfrm>
            <a:off x="4779740" y="1461505"/>
            <a:ext cx="6887328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pt-BR" sz="14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Associados</a:t>
            </a:r>
          </a:p>
          <a:p>
            <a:pPr lvl="2"/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Programa de reuniões de apoio jurídico-técnico-institucional aos associados;</a:t>
            </a:r>
          </a:p>
          <a:p>
            <a:pPr lvl="2"/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Emissão de Relatórios e Boletins informativos e técnicos;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Informativo de Energia - Semanal 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Informativo do Gás – Quinzenal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Notícias do Setor de Energia – Diário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Em dia com a ANACE - Mensal 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Relatório de Audiências Publicas</a:t>
            </a:r>
          </a:p>
          <a:p>
            <a:pPr lvl="3"/>
            <a:endParaRPr lang="pt-BR" sz="11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lvl="1"/>
            <a:r>
              <a:rPr lang="pt-BR" sz="14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Reuniões do GT de Energia – Programa Anual </a:t>
            </a:r>
          </a:p>
          <a:p>
            <a:pPr marL="1257300" lvl="3" indent="-1714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Programa anual </a:t>
            </a:r>
          </a:p>
          <a:p>
            <a:pPr marL="1543050" lvl="4"/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11 reuniões realizadas  em 2021 </a:t>
            </a:r>
          </a:p>
          <a:p>
            <a:pPr marL="2228850" lvl="5"/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Média por GT -&gt; Participantes:42 / Associados: 18 / Associadas: 15</a:t>
            </a:r>
          </a:p>
          <a:p>
            <a:pPr marL="1543050" lvl="4"/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11 programadas em 2022</a:t>
            </a:r>
          </a:p>
          <a:p>
            <a:pPr marL="857250" lvl="2"/>
            <a:endParaRPr lang="pt-BR" sz="1100" dirty="0">
              <a:latin typeface="Century Gothic" panose="020B0502020202020204" pitchFamily="34" charset="0"/>
            </a:endParaRPr>
          </a:p>
          <a:p>
            <a:pPr marL="400050" lvl="1"/>
            <a:r>
              <a:rPr lang="pt-BR" sz="14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Painéis de Discussão com agentes do setor de energia</a:t>
            </a:r>
          </a:p>
          <a:p>
            <a:pPr marL="1485900" lvl="3" indent="-171450"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Tarifas de Energia Elétrica / Nova Lei do Gás/ Geração Distribuída / Encargos sobre a energia elétrica.</a:t>
            </a:r>
          </a:p>
          <a:p>
            <a:pPr marL="1314450" lvl="3"/>
            <a:endParaRPr lang="pt-BR" sz="1100" dirty="0">
              <a:latin typeface="Century Gothic" panose="020B0502020202020204" pitchFamily="34" charset="0"/>
            </a:endParaRPr>
          </a:p>
          <a:p>
            <a:pPr marL="400050" lvl="1">
              <a:lnSpc>
                <a:spcPct val="100000"/>
              </a:lnSpc>
              <a:spcBef>
                <a:spcPts val="0"/>
              </a:spcBef>
            </a:pPr>
            <a:r>
              <a:rPr lang="pt-BR" sz="14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Comunicação digital – LinkedIn e Twitter</a:t>
            </a:r>
          </a:p>
          <a:p>
            <a:pPr marL="1485900" lvl="3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Anace na rede</a:t>
            </a:r>
          </a:p>
          <a:p>
            <a:pPr marL="1771650" lvl="4">
              <a:lnSpc>
                <a:spcPct val="100000"/>
              </a:lnSpc>
              <a:spcBef>
                <a:spcPts val="0"/>
              </a:spcBef>
            </a:pP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Preço de Energia – Reajustes Tarifários – Artigos -  Reservatórios –  PLD</a:t>
            </a:r>
          </a:p>
          <a:p>
            <a:pPr marL="1771650" lvl="4">
              <a:lnSpc>
                <a:spcPct val="100000"/>
              </a:lnSpc>
              <a:spcBef>
                <a:spcPts val="0"/>
              </a:spcBef>
            </a:pP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Você sabia? Explicações sobre o setor de energia.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7446BC-E04C-44D1-BF6D-48A769403AA0}"/>
              </a:ext>
            </a:extLst>
          </p:cNvPr>
          <p:cNvSpPr/>
          <p:nvPr/>
        </p:nvSpPr>
        <p:spPr>
          <a:xfrm>
            <a:off x="-17473" y="5769245"/>
            <a:ext cx="4623339" cy="230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0F1D4C-4613-4441-92A6-66B5DDAA789F}"/>
              </a:ext>
            </a:extLst>
          </p:cNvPr>
          <p:cNvSpPr txBox="1"/>
          <p:nvPr/>
        </p:nvSpPr>
        <p:spPr>
          <a:xfrm>
            <a:off x="5194607" y="814561"/>
            <a:ext cx="5778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Plano de </a:t>
            </a:r>
            <a:r>
              <a:rPr lang="en-GB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trabalho</a:t>
            </a: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de 2022</a:t>
            </a:r>
            <a:endParaRPr lang="en-US" sz="3200" dirty="0">
              <a:solidFill>
                <a:srgbClr val="CE74A7"/>
              </a:solidFill>
              <a:latin typeface="Montserrat SemiBold" panose="000007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B1E3199-2EEA-61FA-6351-4E34A4B94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6473653"/>
            <a:ext cx="1066555" cy="26545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1D55A4-8B27-74E4-D2A2-DA50BC65955D}"/>
              </a:ext>
            </a:extLst>
          </p:cNvPr>
          <p:cNvSpPr/>
          <p:nvPr/>
        </p:nvSpPr>
        <p:spPr>
          <a:xfrm>
            <a:off x="-17472" y="6473653"/>
            <a:ext cx="1499139" cy="40520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010334-6CE0-91C0-DB50-BC282286909C}"/>
              </a:ext>
            </a:extLst>
          </p:cNvPr>
          <p:cNvSpPr txBox="1"/>
          <p:nvPr/>
        </p:nvSpPr>
        <p:spPr>
          <a:xfrm>
            <a:off x="10659063" y="202783"/>
            <a:ext cx="13131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AGO - ANACE 2022</a:t>
            </a:r>
          </a:p>
        </p:txBody>
      </p:sp>
      <p:pic>
        <p:nvPicPr>
          <p:cNvPr id="13" name="Picture Placeholder 12" descr="A picture containing text, outdoor, ground&#10;&#10;Description automatically generated">
            <a:extLst>
              <a:ext uri="{FF2B5EF4-FFF2-40B4-BE49-F238E27FC236}">
                <a16:creationId xmlns:a16="http://schemas.microsoft.com/office/drawing/2014/main" id="{8484F85A-ABC9-F96C-7AF0-0E9497E979C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2" t="-218" r="7890" b="218"/>
          <a:stretch/>
        </p:blipFill>
        <p:spPr>
          <a:xfrm>
            <a:off x="0" y="585961"/>
            <a:ext cx="4899026" cy="5171902"/>
          </a:xfrm>
          <a:prstGeom prst="rect">
            <a:avLst/>
          </a:prstGeom>
        </p:spPr>
      </p:pic>
      <p:pic>
        <p:nvPicPr>
          <p:cNvPr id="3" name="Imagem 2" descr="Uma imagem contendo objeto, relógio&#10;&#10;Descrição gerada automaticamente">
            <a:extLst>
              <a:ext uri="{FF2B5EF4-FFF2-40B4-BE49-F238E27FC236}">
                <a16:creationId xmlns:a16="http://schemas.microsoft.com/office/drawing/2014/main" id="{BE59128D-507B-9BD4-83C7-47C2C4D219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722" y="6470101"/>
            <a:ext cx="1087341" cy="26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334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>
            <a:extLst>
              <a:ext uri="{FF2B5EF4-FFF2-40B4-BE49-F238E27FC236}">
                <a16:creationId xmlns:a16="http://schemas.microsoft.com/office/drawing/2014/main" id="{DCB4EC33-EAA3-4759-9B57-70209C7AE403}"/>
              </a:ext>
            </a:extLst>
          </p:cNvPr>
          <p:cNvSpPr txBox="1"/>
          <p:nvPr/>
        </p:nvSpPr>
        <p:spPr>
          <a:xfrm>
            <a:off x="1947333" y="1240872"/>
            <a:ext cx="8314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Aprovação</a:t>
            </a: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do Código de </a:t>
            </a:r>
            <a:r>
              <a:rPr lang="en-GB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Conduta</a:t>
            </a:r>
            <a:endParaRPr lang="en-US" sz="3200" dirty="0">
              <a:solidFill>
                <a:srgbClr val="CE74A7"/>
              </a:solidFill>
              <a:latin typeface="Montserrat SemiBold" panose="000007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158E1D-77A4-C51C-6959-340C7297797B}"/>
              </a:ext>
            </a:extLst>
          </p:cNvPr>
          <p:cNvSpPr txBox="1"/>
          <p:nvPr/>
        </p:nvSpPr>
        <p:spPr>
          <a:xfrm>
            <a:off x="10659063" y="202783"/>
            <a:ext cx="13131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AGO - ANACE 2022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9409FA63-6451-2B86-21EC-B46FCBC73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6473653"/>
            <a:ext cx="1066555" cy="2654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3E2012-68DC-0D8B-AE55-ABF9B0436B12}"/>
              </a:ext>
            </a:extLst>
          </p:cNvPr>
          <p:cNvSpPr txBox="1"/>
          <p:nvPr/>
        </p:nvSpPr>
        <p:spPr>
          <a:xfrm>
            <a:off x="4282170" y="1947166"/>
            <a:ext cx="5056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200" dirty="0">
                <a:solidFill>
                  <a:schemeClr val="accent1">
                    <a:lumMod val="7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REUNIÃO DO CONSELHO ADMINISTRATIVO E FISCAL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2D937F-F614-3B0D-7753-6D69A4863376}"/>
              </a:ext>
            </a:extLst>
          </p:cNvPr>
          <p:cNvSpPr/>
          <p:nvPr/>
        </p:nvSpPr>
        <p:spPr>
          <a:xfrm>
            <a:off x="-8468" y="6601132"/>
            <a:ext cx="8838143" cy="2654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8E9E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6DE7B4-5B06-96C7-71F4-56D572D5A6DA}"/>
              </a:ext>
            </a:extLst>
          </p:cNvPr>
          <p:cNvSpPr/>
          <p:nvPr/>
        </p:nvSpPr>
        <p:spPr>
          <a:xfrm>
            <a:off x="626534" y="2621349"/>
            <a:ext cx="246149" cy="369547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3FBCF4-0B31-7FE5-5D95-C5CB81E1AC9A}"/>
              </a:ext>
            </a:extLst>
          </p:cNvPr>
          <p:cNvSpPr/>
          <p:nvPr/>
        </p:nvSpPr>
        <p:spPr>
          <a:xfrm>
            <a:off x="863601" y="6100333"/>
            <a:ext cx="2590799" cy="21649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08595A-2999-BF78-9269-B95D81A3538C}"/>
              </a:ext>
            </a:extLst>
          </p:cNvPr>
          <p:cNvSpPr txBox="1"/>
          <p:nvPr/>
        </p:nvSpPr>
        <p:spPr>
          <a:xfrm>
            <a:off x="4217016" y="2318377"/>
            <a:ext cx="48090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Ratificar aprovação do Código de Conduta pelo Conselho Administrativo e Fiscal, em reunião realizada no dia 23/03/2022.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3B35B0-6BF4-3764-F8E6-C9885554FD6B}"/>
              </a:ext>
            </a:extLst>
          </p:cNvPr>
          <p:cNvSpPr txBox="1"/>
          <p:nvPr/>
        </p:nvSpPr>
        <p:spPr>
          <a:xfrm>
            <a:off x="4282169" y="3357535"/>
            <a:ext cx="6038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“NOSSA MOTIVAÇÃO É AGIR COM A CONDUTA CORRETA PARA O ALCANCE</a:t>
            </a:r>
          </a:p>
          <a:p>
            <a:r>
              <a:rPr lang="pt-BR" sz="12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DE RESULTADOS POSITIVOS; FAREMOS SEMPRE A NOSSA PARTE NA ASSOCIAÇÃO E SEREMOS SEMPRE ÉTICOS COM O NOSSO COMPROMISSO”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754943-9DEB-0E4A-FDDF-B7CCEB2F8961}"/>
              </a:ext>
            </a:extLst>
          </p:cNvPr>
          <p:cNvSpPr txBox="1"/>
          <p:nvPr/>
        </p:nvSpPr>
        <p:spPr>
          <a:xfrm>
            <a:off x="4217016" y="4083388"/>
            <a:ext cx="480906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1.	Introdução</a:t>
            </a:r>
          </a:p>
          <a:p>
            <a:pPr lvl="1"/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2.	Pilares, Objetivo e Aplicação</a:t>
            </a:r>
          </a:p>
          <a:p>
            <a:pPr lvl="1"/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3.	Conduta e Responsabilidades</a:t>
            </a:r>
          </a:p>
          <a:p>
            <a:pPr lvl="1"/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4.	Violações e Canais de Comunicação</a:t>
            </a:r>
          </a:p>
          <a:p>
            <a:pPr lvl="1"/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5.	Anuência e Compromisso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027EF4-955D-7204-93D5-BCD3D9F3F70B}"/>
              </a:ext>
            </a:extLst>
          </p:cNvPr>
          <p:cNvSpPr/>
          <p:nvPr/>
        </p:nvSpPr>
        <p:spPr>
          <a:xfrm>
            <a:off x="3843867" y="3259667"/>
            <a:ext cx="6553200" cy="2065866"/>
          </a:xfrm>
          <a:prstGeom prst="rect">
            <a:avLst/>
          </a:prstGeom>
          <a:noFill/>
          <a:ln>
            <a:solidFill>
              <a:srgbClr val="405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3">
            <a:extLst>
              <a:ext uri="{FF2B5EF4-FFF2-40B4-BE49-F238E27FC236}">
                <a16:creationId xmlns:a16="http://schemas.microsoft.com/office/drawing/2014/main" id="{BAE96B75-5C7A-1A03-2BDB-D4BD33258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683" y="1967252"/>
            <a:ext cx="3098184" cy="4133082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B392B5A-2BE2-D3AB-7086-DB51D520F0B5}"/>
              </a:ext>
            </a:extLst>
          </p:cNvPr>
          <p:cNvSpPr/>
          <p:nvPr/>
        </p:nvSpPr>
        <p:spPr>
          <a:xfrm>
            <a:off x="-8465" y="-20251"/>
            <a:ext cx="1066799" cy="10616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m 7" descr="Uma imagem contendo objeto, relógio&#10;&#10;Descrição gerada automaticamente">
            <a:extLst>
              <a:ext uri="{FF2B5EF4-FFF2-40B4-BE49-F238E27FC236}">
                <a16:creationId xmlns:a16="http://schemas.microsoft.com/office/drawing/2014/main" id="{EB58EF29-D177-0E17-FFD4-60670DA70C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722" y="6470101"/>
            <a:ext cx="1087341" cy="26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1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group of wind turbines&#10;&#10;Description automatically generated with low confidence">
            <a:extLst>
              <a:ext uri="{FF2B5EF4-FFF2-40B4-BE49-F238E27FC236}">
                <a16:creationId xmlns:a16="http://schemas.microsoft.com/office/drawing/2014/main" id="{683D63CC-38A9-2370-2BD9-D46CEC8008E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0" r="27122"/>
          <a:stretch/>
        </p:blipFill>
        <p:spPr>
          <a:xfrm>
            <a:off x="-1" y="0"/>
            <a:ext cx="3792537" cy="6858000"/>
          </a:xfr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5BDF8CD1-2911-42C1-B985-4BAF94EF17A8}"/>
              </a:ext>
            </a:extLst>
          </p:cNvPr>
          <p:cNvSpPr/>
          <p:nvPr/>
        </p:nvSpPr>
        <p:spPr>
          <a:xfrm>
            <a:off x="4976932" y="0"/>
            <a:ext cx="7215067" cy="901700"/>
          </a:xfrm>
          <a:prstGeom prst="rect">
            <a:avLst/>
          </a:prstGeom>
          <a:solidFill>
            <a:srgbClr val="1C5BFF">
              <a:alpha val="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B9E8EA-376B-4350-B3C9-2F8B04A2FAEC}"/>
              </a:ext>
            </a:extLst>
          </p:cNvPr>
          <p:cNvSpPr/>
          <p:nvPr/>
        </p:nvSpPr>
        <p:spPr>
          <a:xfrm>
            <a:off x="4361452" y="1"/>
            <a:ext cx="615481" cy="5036488"/>
          </a:xfrm>
          <a:prstGeom prst="rect">
            <a:avLst/>
          </a:prstGeom>
          <a:solidFill>
            <a:schemeClr val="accent1">
              <a:lumMod val="60000"/>
              <a:lumOff val="4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608C9C-AAF4-442A-B1F4-47520A98396D}"/>
              </a:ext>
            </a:extLst>
          </p:cNvPr>
          <p:cNvSpPr txBox="1"/>
          <p:nvPr/>
        </p:nvSpPr>
        <p:spPr>
          <a:xfrm>
            <a:off x="6110432" y="3906739"/>
            <a:ext cx="4312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2400" b="1" i="1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“O consumidor é o ser e a razão de ser do setor de energia”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4E02F1-A083-45A6-BD74-58485AF6CD96}"/>
              </a:ext>
            </a:extLst>
          </p:cNvPr>
          <p:cNvSpPr/>
          <p:nvPr/>
        </p:nvSpPr>
        <p:spPr>
          <a:xfrm>
            <a:off x="3222645" y="0"/>
            <a:ext cx="1138807" cy="6858000"/>
          </a:xfrm>
          <a:prstGeom prst="rect">
            <a:avLst/>
          </a:prstGeom>
          <a:solidFill>
            <a:schemeClr val="accent1">
              <a:lumMod val="5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D845B10-1702-B931-2DE9-1229DE7F2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355" y="2769919"/>
            <a:ext cx="4147731" cy="10323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D3667C-1576-DE76-89F8-4A72059DCB72}"/>
              </a:ext>
            </a:extLst>
          </p:cNvPr>
          <p:cNvSpPr txBox="1"/>
          <p:nvPr/>
        </p:nvSpPr>
        <p:spPr>
          <a:xfrm>
            <a:off x="7216554" y="5925489"/>
            <a:ext cx="4809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/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R. Alvorada, 1289 – 9º andar CJ 906</a:t>
            </a:r>
          </a:p>
          <a:p>
            <a:pPr lvl="1" algn="r"/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São Paulo SP, 04550– 004</a:t>
            </a:r>
          </a:p>
          <a:p>
            <a:pPr lvl="1" algn="r"/>
            <a:r>
              <a:rPr lang="pt-BR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anace@anacebrasil.org.br</a:t>
            </a:r>
            <a:endParaRPr lang="pt-BR" sz="11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r"/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(11) 2667 - 0993</a:t>
            </a:r>
          </a:p>
        </p:txBody>
      </p:sp>
      <p:sp>
        <p:nvSpPr>
          <p:cNvPr id="7" name="Graphic 234">
            <a:extLst>
              <a:ext uri="{FF2B5EF4-FFF2-40B4-BE49-F238E27FC236}">
                <a16:creationId xmlns:a16="http://schemas.microsoft.com/office/drawing/2014/main" id="{01485777-D5E5-4A5C-25A2-DD96C606AF99}"/>
              </a:ext>
            </a:extLst>
          </p:cNvPr>
          <p:cNvSpPr/>
          <p:nvPr/>
        </p:nvSpPr>
        <p:spPr>
          <a:xfrm>
            <a:off x="11776514" y="196225"/>
            <a:ext cx="209580" cy="170307"/>
          </a:xfrm>
          <a:custGeom>
            <a:avLst/>
            <a:gdLst>
              <a:gd name="connsiteX0" fmla="*/ 347407 w 387036"/>
              <a:gd name="connsiteY0" fmla="*/ 78291 h 314509"/>
              <a:gd name="connsiteX1" fmla="*/ 347639 w 387036"/>
              <a:gd name="connsiteY1" fmla="*/ 88556 h 314509"/>
              <a:gd name="connsiteX2" fmla="*/ 121727 w 387036"/>
              <a:gd name="connsiteY2" fmla="*/ 314509 h 314509"/>
              <a:gd name="connsiteX3" fmla="*/ 0 w 387036"/>
              <a:gd name="connsiteY3" fmla="*/ 278814 h 314509"/>
              <a:gd name="connsiteX4" fmla="*/ 18931 w 387036"/>
              <a:gd name="connsiteY4" fmla="*/ 279928 h 314509"/>
              <a:gd name="connsiteX5" fmla="*/ 117541 w 387036"/>
              <a:gd name="connsiteY5" fmla="*/ 245958 h 314509"/>
              <a:gd name="connsiteX6" fmla="*/ 43373 w 387036"/>
              <a:gd name="connsiteY6" fmla="*/ 190826 h 314509"/>
              <a:gd name="connsiteX7" fmla="*/ 58308 w 387036"/>
              <a:gd name="connsiteY7" fmla="*/ 192214 h 314509"/>
              <a:gd name="connsiteX8" fmla="*/ 79237 w 387036"/>
              <a:gd name="connsiteY8" fmla="*/ 189459 h 314509"/>
              <a:gd name="connsiteX9" fmla="*/ 15545 w 387036"/>
              <a:gd name="connsiteY9" fmla="*/ 111568 h 314509"/>
              <a:gd name="connsiteX10" fmla="*/ 15545 w 387036"/>
              <a:gd name="connsiteY10" fmla="*/ 110579 h 314509"/>
              <a:gd name="connsiteX11" fmla="*/ 51514 w 387036"/>
              <a:gd name="connsiteY11" fmla="*/ 120528 h 314509"/>
              <a:gd name="connsiteX12" fmla="*/ 16176 w 387036"/>
              <a:gd name="connsiteY12" fmla="*/ 54417 h 314509"/>
              <a:gd name="connsiteX13" fmla="*/ 26945 w 387036"/>
              <a:gd name="connsiteY13" fmla="*/ 14493 h 314509"/>
              <a:gd name="connsiteX14" fmla="*/ 190616 w 387036"/>
              <a:gd name="connsiteY14" fmla="*/ 97474 h 314509"/>
              <a:gd name="connsiteX15" fmla="*/ 188575 w 387036"/>
              <a:gd name="connsiteY15" fmla="*/ 79364 h 314509"/>
              <a:gd name="connsiteX16" fmla="*/ 267960 w 387036"/>
              <a:gd name="connsiteY16" fmla="*/ 0 h 314509"/>
              <a:gd name="connsiteX17" fmla="*/ 325931 w 387036"/>
              <a:gd name="connsiteY17" fmla="*/ 25052 h 314509"/>
              <a:gd name="connsiteX18" fmla="*/ 376351 w 387036"/>
              <a:gd name="connsiteY18" fmla="*/ 5785 h 314509"/>
              <a:gd name="connsiteX19" fmla="*/ 341434 w 387036"/>
              <a:gd name="connsiteY19" fmla="*/ 49705 h 314509"/>
              <a:gd name="connsiteX20" fmla="*/ 387037 w 387036"/>
              <a:gd name="connsiteY20" fmla="*/ 37210 h 314509"/>
              <a:gd name="connsiteX21" fmla="*/ 347407 w 387036"/>
              <a:gd name="connsiteY21" fmla="*/ 78291 h 314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87036" h="314509">
                <a:moveTo>
                  <a:pt x="347407" y="78291"/>
                </a:moveTo>
                <a:cubicBezTo>
                  <a:pt x="347576" y="81698"/>
                  <a:pt x="347639" y="85148"/>
                  <a:pt x="347639" y="88556"/>
                </a:cubicBezTo>
                <a:cubicBezTo>
                  <a:pt x="347639" y="193518"/>
                  <a:pt x="267770" y="314509"/>
                  <a:pt x="121727" y="314509"/>
                </a:cubicBezTo>
                <a:cubicBezTo>
                  <a:pt x="76860" y="314509"/>
                  <a:pt x="35149" y="301363"/>
                  <a:pt x="0" y="278814"/>
                </a:cubicBezTo>
                <a:cubicBezTo>
                  <a:pt x="6226" y="279550"/>
                  <a:pt x="12537" y="279928"/>
                  <a:pt x="18931" y="279928"/>
                </a:cubicBezTo>
                <a:cubicBezTo>
                  <a:pt x="56162" y="279928"/>
                  <a:pt x="90386" y="267224"/>
                  <a:pt x="117541" y="245958"/>
                </a:cubicBezTo>
                <a:cubicBezTo>
                  <a:pt x="82813" y="245306"/>
                  <a:pt x="53470" y="222378"/>
                  <a:pt x="43373" y="190826"/>
                </a:cubicBezTo>
                <a:cubicBezTo>
                  <a:pt x="48211" y="191730"/>
                  <a:pt x="53197" y="192214"/>
                  <a:pt x="58308" y="192214"/>
                </a:cubicBezTo>
                <a:cubicBezTo>
                  <a:pt x="65565" y="192214"/>
                  <a:pt x="72590" y="191268"/>
                  <a:pt x="79237" y="189459"/>
                </a:cubicBezTo>
                <a:cubicBezTo>
                  <a:pt x="42911" y="182139"/>
                  <a:pt x="15545" y="150061"/>
                  <a:pt x="15545" y="111568"/>
                </a:cubicBezTo>
                <a:cubicBezTo>
                  <a:pt x="15545" y="111231"/>
                  <a:pt x="15545" y="110915"/>
                  <a:pt x="15545" y="110579"/>
                </a:cubicBezTo>
                <a:cubicBezTo>
                  <a:pt x="26251" y="116532"/>
                  <a:pt x="38514" y="120108"/>
                  <a:pt x="51514" y="120528"/>
                </a:cubicBezTo>
                <a:cubicBezTo>
                  <a:pt x="30206" y="106267"/>
                  <a:pt x="16176" y="81993"/>
                  <a:pt x="16176" y="54417"/>
                </a:cubicBezTo>
                <a:cubicBezTo>
                  <a:pt x="16176" y="39882"/>
                  <a:pt x="20088" y="26230"/>
                  <a:pt x="26945" y="14493"/>
                </a:cubicBezTo>
                <a:cubicBezTo>
                  <a:pt x="66091" y="62557"/>
                  <a:pt x="124630" y="94151"/>
                  <a:pt x="190616" y="97474"/>
                </a:cubicBezTo>
                <a:cubicBezTo>
                  <a:pt x="189269" y="91648"/>
                  <a:pt x="188575" y="85611"/>
                  <a:pt x="188575" y="79364"/>
                </a:cubicBezTo>
                <a:cubicBezTo>
                  <a:pt x="188575" y="35527"/>
                  <a:pt x="224103" y="0"/>
                  <a:pt x="267960" y="0"/>
                </a:cubicBezTo>
                <a:cubicBezTo>
                  <a:pt x="290803" y="0"/>
                  <a:pt x="311438" y="9613"/>
                  <a:pt x="325931" y="25052"/>
                </a:cubicBezTo>
                <a:cubicBezTo>
                  <a:pt x="344000" y="21476"/>
                  <a:pt x="360996" y="14871"/>
                  <a:pt x="376351" y="5785"/>
                </a:cubicBezTo>
                <a:cubicBezTo>
                  <a:pt x="370419" y="24316"/>
                  <a:pt x="357820" y="39882"/>
                  <a:pt x="341434" y="49705"/>
                </a:cubicBezTo>
                <a:cubicBezTo>
                  <a:pt x="357504" y="47770"/>
                  <a:pt x="372775" y="43542"/>
                  <a:pt x="387037" y="37210"/>
                </a:cubicBezTo>
                <a:cubicBezTo>
                  <a:pt x="376393" y="53154"/>
                  <a:pt x="362931" y="67121"/>
                  <a:pt x="347407" y="78291"/>
                </a:cubicBezTo>
                <a:close/>
              </a:path>
            </a:pathLst>
          </a:custGeom>
          <a:solidFill>
            <a:srgbClr val="405BFF"/>
          </a:solidFill>
          <a:ln w="20955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sp>
        <p:nvSpPr>
          <p:cNvPr id="8" name="Freeform: Shape 113">
            <a:extLst>
              <a:ext uri="{FF2B5EF4-FFF2-40B4-BE49-F238E27FC236}">
                <a16:creationId xmlns:a16="http://schemas.microsoft.com/office/drawing/2014/main" id="{74456235-8F5B-DDF3-E01A-0F18DE9B8B27}"/>
              </a:ext>
            </a:extLst>
          </p:cNvPr>
          <p:cNvSpPr/>
          <p:nvPr/>
        </p:nvSpPr>
        <p:spPr>
          <a:xfrm>
            <a:off x="11465877" y="163070"/>
            <a:ext cx="209463" cy="209463"/>
          </a:xfrm>
          <a:custGeom>
            <a:avLst/>
            <a:gdLst>
              <a:gd name="connsiteX0" fmla="*/ 291576 w 386820"/>
              <a:gd name="connsiteY0" fmla="*/ 112091 h 386820"/>
              <a:gd name="connsiteX1" fmla="*/ 386820 w 386820"/>
              <a:gd name="connsiteY1" fmla="*/ 226891 h 386820"/>
              <a:gd name="connsiteX2" fmla="*/ 386820 w 386820"/>
              <a:gd name="connsiteY2" fmla="*/ 386819 h 386820"/>
              <a:gd name="connsiteX3" fmla="*/ 300860 w 386820"/>
              <a:gd name="connsiteY3" fmla="*/ 386819 h 386820"/>
              <a:gd name="connsiteX4" fmla="*/ 300860 w 386820"/>
              <a:gd name="connsiteY4" fmla="*/ 239376 h 386820"/>
              <a:gd name="connsiteX5" fmla="*/ 257880 w 386820"/>
              <a:gd name="connsiteY5" fmla="*/ 178989 h 386820"/>
              <a:gd name="connsiteX6" fmla="*/ 217629 w 386820"/>
              <a:gd name="connsiteY6" fmla="*/ 212707 h 386820"/>
              <a:gd name="connsiteX7" fmla="*/ 214900 w 386820"/>
              <a:gd name="connsiteY7" fmla="*/ 233402 h 386820"/>
              <a:gd name="connsiteX8" fmla="*/ 214900 w 386820"/>
              <a:gd name="connsiteY8" fmla="*/ 386819 h 386820"/>
              <a:gd name="connsiteX9" fmla="*/ 128940 w 386820"/>
              <a:gd name="connsiteY9" fmla="*/ 386819 h 386820"/>
              <a:gd name="connsiteX10" fmla="*/ 128940 w 386820"/>
              <a:gd name="connsiteY10" fmla="*/ 202951 h 386820"/>
              <a:gd name="connsiteX11" fmla="*/ 126748 w 386820"/>
              <a:gd name="connsiteY11" fmla="*/ 118044 h 386820"/>
              <a:gd name="connsiteX12" fmla="*/ 203983 w 386820"/>
              <a:gd name="connsiteY12" fmla="*/ 118044 h 386820"/>
              <a:gd name="connsiteX13" fmla="*/ 207808 w 386820"/>
              <a:gd name="connsiteY13" fmla="*/ 155071 h 386820"/>
              <a:gd name="connsiteX14" fmla="*/ 209442 w 386820"/>
              <a:gd name="connsiteY14" fmla="*/ 155071 h 386820"/>
              <a:gd name="connsiteX15" fmla="*/ 291576 w 386820"/>
              <a:gd name="connsiteY15" fmla="*/ 112091 h 386820"/>
              <a:gd name="connsiteX16" fmla="*/ 0 w 386820"/>
              <a:gd name="connsiteY16" fmla="*/ 107450 h 386820"/>
              <a:gd name="connsiteX17" fmla="*/ 85960 w 386820"/>
              <a:gd name="connsiteY17" fmla="*/ 107450 h 386820"/>
              <a:gd name="connsiteX18" fmla="*/ 85960 w 386820"/>
              <a:gd name="connsiteY18" fmla="*/ 386820 h 386820"/>
              <a:gd name="connsiteX19" fmla="*/ 0 w 386820"/>
              <a:gd name="connsiteY19" fmla="*/ 386820 h 386820"/>
              <a:gd name="connsiteX20" fmla="*/ 42980 w 386820"/>
              <a:gd name="connsiteY20" fmla="*/ 0 h 386820"/>
              <a:gd name="connsiteX21" fmla="*/ 85960 w 386820"/>
              <a:gd name="connsiteY21" fmla="*/ 42980 h 386820"/>
              <a:gd name="connsiteX22" fmla="*/ 42959 w 386820"/>
              <a:gd name="connsiteY22" fmla="*/ 85444 h 386820"/>
              <a:gd name="connsiteX23" fmla="*/ 0 w 386820"/>
              <a:gd name="connsiteY23" fmla="*/ 44097 h 386820"/>
              <a:gd name="connsiteX24" fmla="*/ 42980 w 386820"/>
              <a:gd name="connsiteY24" fmla="*/ 0 h 386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86820" h="386820">
                <a:moveTo>
                  <a:pt x="291576" y="112091"/>
                </a:moveTo>
                <a:cubicBezTo>
                  <a:pt x="345989" y="112091"/>
                  <a:pt x="386820" y="148517"/>
                  <a:pt x="386820" y="226891"/>
                </a:cubicBezTo>
                <a:lnTo>
                  <a:pt x="386820" y="386819"/>
                </a:lnTo>
                <a:lnTo>
                  <a:pt x="300860" y="386819"/>
                </a:lnTo>
                <a:lnTo>
                  <a:pt x="300860" y="239376"/>
                </a:lnTo>
                <a:cubicBezTo>
                  <a:pt x="300860" y="205121"/>
                  <a:pt x="287816" y="178989"/>
                  <a:pt x="257880" y="178989"/>
                </a:cubicBezTo>
                <a:cubicBezTo>
                  <a:pt x="235058" y="178989"/>
                  <a:pt x="223625" y="197471"/>
                  <a:pt x="217629" y="212707"/>
                </a:cubicBezTo>
                <a:cubicBezTo>
                  <a:pt x="215437" y="218166"/>
                  <a:pt x="214900" y="225773"/>
                  <a:pt x="214900" y="233402"/>
                </a:cubicBezTo>
                <a:lnTo>
                  <a:pt x="214900" y="386819"/>
                </a:lnTo>
                <a:lnTo>
                  <a:pt x="128940" y="386819"/>
                </a:lnTo>
                <a:lnTo>
                  <a:pt x="128940" y="202951"/>
                </a:lnTo>
                <a:cubicBezTo>
                  <a:pt x="128940" y="169749"/>
                  <a:pt x="127844" y="142005"/>
                  <a:pt x="126748" y="118044"/>
                </a:cubicBezTo>
                <a:lnTo>
                  <a:pt x="203983" y="118044"/>
                </a:lnTo>
                <a:lnTo>
                  <a:pt x="207808" y="155071"/>
                </a:lnTo>
                <a:lnTo>
                  <a:pt x="209442" y="155071"/>
                </a:lnTo>
                <a:cubicBezTo>
                  <a:pt x="220315" y="137643"/>
                  <a:pt x="246963" y="112091"/>
                  <a:pt x="291576" y="112091"/>
                </a:cubicBezTo>
                <a:close/>
                <a:moveTo>
                  <a:pt x="0" y="107450"/>
                </a:moveTo>
                <a:lnTo>
                  <a:pt x="85960" y="107450"/>
                </a:lnTo>
                <a:lnTo>
                  <a:pt x="85960" y="386820"/>
                </a:lnTo>
                <a:lnTo>
                  <a:pt x="0" y="386820"/>
                </a:lnTo>
                <a:close/>
                <a:moveTo>
                  <a:pt x="42980" y="0"/>
                </a:moveTo>
                <a:cubicBezTo>
                  <a:pt x="69628" y="0"/>
                  <a:pt x="85444" y="19556"/>
                  <a:pt x="85960" y="42980"/>
                </a:cubicBezTo>
                <a:cubicBezTo>
                  <a:pt x="85960" y="65802"/>
                  <a:pt x="70702" y="85444"/>
                  <a:pt x="42959" y="85444"/>
                </a:cubicBezTo>
                <a:cubicBezTo>
                  <a:pt x="16848" y="85444"/>
                  <a:pt x="0" y="66920"/>
                  <a:pt x="0" y="44097"/>
                </a:cubicBezTo>
                <a:cubicBezTo>
                  <a:pt x="0" y="20673"/>
                  <a:pt x="16332" y="0"/>
                  <a:pt x="42980" y="0"/>
                </a:cubicBezTo>
                <a:close/>
              </a:path>
            </a:pathLst>
          </a:custGeom>
          <a:solidFill>
            <a:srgbClr val="405BFF"/>
          </a:solidFill>
          <a:ln w="21431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pic>
        <p:nvPicPr>
          <p:cNvPr id="4" name="Imagem 3" descr="Uma imagem contendo objeto, relógio&#10;&#10;Descrição gerada automaticamente">
            <a:extLst>
              <a:ext uri="{FF2B5EF4-FFF2-40B4-BE49-F238E27FC236}">
                <a16:creationId xmlns:a16="http://schemas.microsoft.com/office/drawing/2014/main" id="{C2643217-FC64-9416-DA78-E591B5A1E2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192" y="6101371"/>
            <a:ext cx="1710866" cy="41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024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C0DC9EF0-C457-4821-808B-82F2808A04E5}"/>
              </a:ext>
            </a:extLst>
          </p:cNvPr>
          <p:cNvSpPr/>
          <p:nvPr/>
        </p:nvSpPr>
        <p:spPr>
          <a:xfrm>
            <a:off x="0" y="2398773"/>
            <a:ext cx="3378200" cy="153923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952651-EC5E-4824-A8A1-98B375E8A096}"/>
              </a:ext>
            </a:extLst>
          </p:cNvPr>
          <p:cNvSpPr/>
          <p:nvPr/>
        </p:nvSpPr>
        <p:spPr>
          <a:xfrm>
            <a:off x="1377950" y="2992955"/>
            <a:ext cx="4000500" cy="31190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0" dist="101600" dir="5400000" sx="101000" sy="101000" algn="t" rotWithShape="0">
              <a:schemeClr val="bg1">
                <a:lumMod val="6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97587B-FFF7-43B3-8336-192E2040F0AE}"/>
              </a:ext>
            </a:extLst>
          </p:cNvPr>
          <p:cNvSpPr/>
          <p:nvPr/>
        </p:nvSpPr>
        <p:spPr>
          <a:xfrm>
            <a:off x="0" y="1"/>
            <a:ext cx="3378200" cy="163559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2D4048-9163-4FF5-BDB5-6858E66D2630}"/>
              </a:ext>
            </a:extLst>
          </p:cNvPr>
          <p:cNvSpPr txBox="1"/>
          <p:nvPr/>
        </p:nvSpPr>
        <p:spPr>
          <a:xfrm>
            <a:off x="6615282" y="1210322"/>
            <a:ext cx="4807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Ordem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do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Dia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*</a:t>
            </a:r>
            <a:endParaRPr lang="en-US" sz="3200" dirty="0">
              <a:solidFill>
                <a:srgbClr val="CE74A7"/>
              </a:solidFill>
              <a:latin typeface="Montserrat SemiBold" panose="000007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F57CD1-2D72-40C5-9513-D813A48157F8}"/>
              </a:ext>
            </a:extLst>
          </p:cNvPr>
          <p:cNvSpPr txBox="1"/>
          <p:nvPr/>
        </p:nvSpPr>
        <p:spPr>
          <a:xfrm>
            <a:off x="10659063" y="202783"/>
            <a:ext cx="13131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AGO - ANACE 2022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13AB2EC-B06C-4F3D-B914-DCD24F030C53}"/>
              </a:ext>
            </a:extLst>
          </p:cNvPr>
          <p:cNvSpPr txBox="1"/>
          <p:nvPr/>
        </p:nvSpPr>
        <p:spPr>
          <a:xfrm>
            <a:off x="6640682" y="2087454"/>
            <a:ext cx="4520270" cy="2737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50000"/>
              </a:lnSpc>
              <a:buFont typeface="+mj-lt"/>
              <a:buAutoNum type="alphaUcPeriod"/>
            </a:pPr>
            <a:r>
              <a:rPr lang="pt-B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Open Sans" panose="020B0606030504020204" pitchFamily="34" charset="0"/>
              </a:rPr>
              <a:t>Aprovação das contas de 2021;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lphaUcPeriod"/>
            </a:pPr>
            <a:r>
              <a:rPr lang="pt-B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Open Sans" panose="020B0606030504020204" pitchFamily="34" charset="0"/>
              </a:rPr>
              <a:t>Aprovação do orçamento para 2022;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lphaUcPeriod"/>
            </a:pPr>
            <a:r>
              <a:rPr lang="pt-B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Open Sans" panose="020B0606030504020204" pitchFamily="34" charset="0"/>
              </a:rPr>
              <a:t>Aprovação do plano de trabalho de 2022;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lphaUcPeriod"/>
            </a:pPr>
            <a:r>
              <a:rPr lang="pt-B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Open Sans" panose="020B0606030504020204" pitchFamily="34" charset="0"/>
              </a:rPr>
              <a:t>Aprovação de reajuste da Contribuição Mensal;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lphaUcPeriod"/>
            </a:pPr>
            <a:r>
              <a:rPr lang="pt-B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Open Sans" panose="020B0606030504020204" pitchFamily="34" charset="0"/>
              </a:rPr>
              <a:t>Aprovação do Código de Conduta;</a:t>
            </a:r>
            <a:endParaRPr lang="pt-BR" sz="8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Open Sans" panose="020B0606030504020204" pitchFamily="34" charset="0"/>
            </a:endParaRPr>
          </a:p>
          <a:p>
            <a:pPr marL="457200" lvl="0" indent="-457200">
              <a:lnSpc>
                <a:spcPct val="150000"/>
              </a:lnSpc>
              <a:buFont typeface="+mj-lt"/>
              <a:buAutoNum type="alphaUcPeriod"/>
            </a:pPr>
            <a:endParaRPr lang="pt-BR" sz="8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Open Sans" panose="020B0606030504020204" pitchFamily="34" charset="0"/>
            </a:endParaRPr>
          </a:p>
          <a:p>
            <a:pPr marL="457200" lvl="0" indent="-457200">
              <a:buFont typeface="+mj-lt"/>
              <a:buAutoNum type="alphaUcPeriod"/>
            </a:pPr>
            <a:r>
              <a:rPr lang="pt-B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Open Sans" panose="020B0606030504020204" pitchFamily="34" charset="0"/>
              </a:rPr>
              <a:t>Destituição, a pedido, do Sr. Rafael Ricardo dos Santos, do cargo de Conselheiro da Associação;</a:t>
            </a:r>
            <a:endParaRPr lang="pt-BR" sz="8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Open Sans" panose="020B0606030504020204" pitchFamily="34" charset="0"/>
            </a:endParaRPr>
          </a:p>
          <a:p>
            <a:pPr marL="457200" lvl="0" indent="-457200">
              <a:buFont typeface="+mj-lt"/>
              <a:buAutoNum type="alphaUcPeriod"/>
            </a:pPr>
            <a:endParaRPr lang="pt-BR" sz="8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Open Sans" panose="020B0606030504020204" pitchFamily="34" charset="0"/>
            </a:endParaRPr>
          </a:p>
          <a:p>
            <a:pPr marL="457200" lvl="0" indent="-457200">
              <a:buFont typeface="+mj-lt"/>
              <a:buAutoNum type="alphaUcPeriod"/>
            </a:pPr>
            <a:r>
              <a:rPr lang="pt-B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Open Sans" panose="020B0606030504020204" pitchFamily="34" charset="0"/>
              </a:rPr>
              <a:t>Eleição do Sr. Felipe Gustavo Terra Ferreira para ocupar o cargo de Conselheiro da Associação no período de 30/03/2022 a 28/04/2024;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lphaUcPeriod"/>
            </a:pPr>
            <a:r>
              <a:rPr lang="pt-B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Open Sans" panose="020B0606030504020204" pitchFamily="34" charset="0"/>
              </a:rPr>
              <a:t>Outros assuntos.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0745CD6-71EA-4CEA-BABC-6E14BD7646EB}"/>
              </a:ext>
            </a:extLst>
          </p:cNvPr>
          <p:cNvSpPr/>
          <p:nvPr/>
        </p:nvSpPr>
        <p:spPr>
          <a:xfrm>
            <a:off x="6643873" y="5624335"/>
            <a:ext cx="4100327" cy="46686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67D698D-F940-4065-AD6F-3F8E556CB97A}"/>
              </a:ext>
            </a:extLst>
          </p:cNvPr>
          <p:cNvSpPr/>
          <p:nvPr/>
        </p:nvSpPr>
        <p:spPr>
          <a:xfrm>
            <a:off x="6643873" y="5670884"/>
            <a:ext cx="4100327" cy="46686"/>
          </a:xfrm>
          <a:prstGeom prst="rect">
            <a:avLst/>
          </a:prstGeom>
          <a:solidFill>
            <a:schemeClr val="accent1">
              <a:lumMod val="60000"/>
              <a:lumOff val="4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Placeholder 9" descr="A picture containing grass, sky, outdoor, windmill&#10;&#10;Description automatically generated">
            <a:extLst>
              <a:ext uri="{FF2B5EF4-FFF2-40B4-BE49-F238E27FC236}">
                <a16:creationId xmlns:a16="http://schemas.microsoft.com/office/drawing/2014/main" id="{0F1819A6-6C81-4760-613E-46D52EC2514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2" r="21972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F10980-AECE-A433-FAA4-D80BB75CC432}"/>
              </a:ext>
            </a:extLst>
          </p:cNvPr>
          <p:cNvSpPr txBox="1"/>
          <p:nvPr/>
        </p:nvSpPr>
        <p:spPr>
          <a:xfrm>
            <a:off x="6640682" y="4946150"/>
            <a:ext cx="410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(*) Comunicação Corporativa e Mercado de Energia – não </a:t>
            </a:r>
            <a:r>
              <a:rPr lang="pt-BR" sz="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havendo quórum</a:t>
            </a:r>
            <a:r>
              <a:rPr lang="pt-BR" sz="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– Estatuto ANACE. 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7236DEE-F964-D793-FF10-DD3854A0E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6473653"/>
            <a:ext cx="1066555" cy="265454"/>
          </a:xfrm>
          <a:prstGeom prst="rect">
            <a:avLst/>
          </a:prstGeom>
        </p:spPr>
      </p:pic>
      <p:pic>
        <p:nvPicPr>
          <p:cNvPr id="2" name="Imagem 1" descr="Uma imagem contendo objeto, relógio&#10;&#10;Descrição gerada automaticamente">
            <a:extLst>
              <a:ext uri="{FF2B5EF4-FFF2-40B4-BE49-F238E27FC236}">
                <a16:creationId xmlns:a16="http://schemas.microsoft.com/office/drawing/2014/main" id="{892BC873-C856-C773-37F0-1C6B79C0D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722" y="6470101"/>
            <a:ext cx="1087341" cy="26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17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553A0709-4FC8-443A-A9C2-1240FC701479}"/>
              </a:ext>
            </a:extLst>
          </p:cNvPr>
          <p:cNvSpPr/>
          <p:nvPr/>
        </p:nvSpPr>
        <p:spPr>
          <a:xfrm>
            <a:off x="1063881" y="3927515"/>
            <a:ext cx="2004573" cy="2385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0" dist="101600" dir="5400000" sx="101000" sy="101000" algn="t" rotWithShape="0">
              <a:schemeClr val="bg1">
                <a:lumMod val="65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0C476B5-0944-4552-8B6D-73014506013A}"/>
              </a:ext>
            </a:extLst>
          </p:cNvPr>
          <p:cNvSpPr/>
          <p:nvPr/>
        </p:nvSpPr>
        <p:spPr>
          <a:xfrm>
            <a:off x="10096500" y="1"/>
            <a:ext cx="2095500" cy="838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D44A9A-4B42-49BD-84CA-27E240E9259A}"/>
              </a:ext>
            </a:extLst>
          </p:cNvPr>
          <p:cNvSpPr/>
          <p:nvPr/>
        </p:nvSpPr>
        <p:spPr>
          <a:xfrm>
            <a:off x="7664448" y="4221268"/>
            <a:ext cx="4527552" cy="199017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C5A43B-692D-410C-9CA5-171151E81AEE}"/>
              </a:ext>
            </a:extLst>
          </p:cNvPr>
          <p:cNvSpPr txBox="1"/>
          <p:nvPr/>
        </p:nvSpPr>
        <p:spPr>
          <a:xfrm>
            <a:off x="1045031" y="1923843"/>
            <a:ext cx="49493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Muitas das medidas adotas pelo MME e pela ANEEL para mitigar as crises econômica, sanitária e hídrica impactam no bolso do  consumidor. </a:t>
            </a:r>
          </a:p>
          <a:p>
            <a:pPr marL="171450" indent="-1714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A ANACE participou ativamente desses debates, o que se refletiu na exposição da marca na mídia – </a:t>
            </a:r>
            <a:r>
              <a:rPr lang="pt-BR" sz="1100" u="sng" dirty="0">
                <a:solidFill>
                  <a:schemeClr val="accent5"/>
                </a:solidFill>
                <a:latin typeface="Century Gothic" panose="020B0502020202020204" pitchFamily="34" charset="0"/>
              </a:rPr>
              <a:t>crescimento de quase cinco vezes em relação a 2020</a:t>
            </a:r>
            <a:r>
              <a:rPr lang="pt-BR" sz="1100" dirty="0">
                <a:solidFill>
                  <a:schemeClr val="accent5"/>
                </a:solidFill>
                <a:latin typeface="Century Gothic" panose="020B0502020202020204" pitchFamily="34" charset="0"/>
              </a:rPr>
              <a:t>. </a:t>
            </a:r>
          </a:p>
          <a:p>
            <a:pPr marL="171450" indent="-1714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Destaques para os veículos de prestígio ocupados pela marca, como “Jornal Nacional” e cadernos especiais.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0348FB-8F07-4FC6-918F-9D6D24D32E09}"/>
              </a:ext>
            </a:extLst>
          </p:cNvPr>
          <p:cNvSpPr txBox="1"/>
          <p:nvPr/>
        </p:nvSpPr>
        <p:spPr>
          <a:xfrm>
            <a:off x="1045031" y="838200"/>
            <a:ext cx="4807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Exposição</a:t>
            </a: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de Marca</a:t>
            </a:r>
            <a:endParaRPr lang="en-US" sz="3200" dirty="0">
              <a:solidFill>
                <a:srgbClr val="CE74A7"/>
              </a:solidFill>
              <a:latin typeface="Montserrat SemiBold" panose="000007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EE80C39-8D0D-414D-8233-7DA3EE1BE1FF}"/>
              </a:ext>
            </a:extLst>
          </p:cNvPr>
          <p:cNvSpPr txBox="1"/>
          <p:nvPr/>
        </p:nvSpPr>
        <p:spPr>
          <a:xfrm>
            <a:off x="1535785" y="4569773"/>
            <a:ext cx="1060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  <a:ea typeface="Open Sans BOLD" panose="020B0806030504020204" pitchFamily="34" charset="0"/>
                <a:cs typeface="Open Sans BOLD" panose="020B0806030504020204" pitchFamily="34" charset="0"/>
              </a:rPr>
              <a:t>222</a:t>
            </a:r>
            <a:endParaRPr lang="en-ID" sz="2800" dirty="0">
              <a:solidFill>
                <a:schemeClr val="accent1">
                  <a:lumMod val="75000"/>
                </a:schemeClr>
              </a:solidFill>
              <a:latin typeface="Montserrat ExtraBold" panose="00000900000000000000" pitchFamily="2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720A7F9-301E-46BF-A8E9-B8DDB4AE4128}"/>
              </a:ext>
            </a:extLst>
          </p:cNvPr>
          <p:cNvSpPr txBox="1"/>
          <p:nvPr/>
        </p:nvSpPr>
        <p:spPr>
          <a:xfrm>
            <a:off x="1341170" y="4994032"/>
            <a:ext cx="14499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buSzPts val="2800"/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r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Calibri"/>
                <a:sym typeface="Calibri"/>
              </a:rPr>
              <a:t>eportagens publicadas na mídia</a:t>
            </a:r>
            <a:endParaRPr lang="pt-BR" sz="1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Open Sans" panose="020B0606030504020204" pitchFamily="34" charset="0"/>
              <a:cs typeface="Arial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F39A1AD-DF1E-4A18-8EA2-5BB490E54AC4}"/>
              </a:ext>
            </a:extLst>
          </p:cNvPr>
          <p:cNvSpPr txBox="1"/>
          <p:nvPr/>
        </p:nvSpPr>
        <p:spPr>
          <a:xfrm>
            <a:off x="1081527" y="1445412"/>
            <a:ext cx="3017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12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ANO COM CRESCIMENTO EXPRESSIVO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8D7300E-D913-467C-9ABF-0A3833DAEA68}"/>
              </a:ext>
            </a:extLst>
          </p:cNvPr>
          <p:cNvSpPr/>
          <p:nvPr/>
        </p:nvSpPr>
        <p:spPr>
          <a:xfrm>
            <a:off x="3194479" y="3927515"/>
            <a:ext cx="1256646" cy="11434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0" dist="101600" dir="5400000" sx="101000" sy="101000" algn="t" rotWithShape="0">
              <a:schemeClr val="bg1">
                <a:lumMod val="65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1614E85-A6EE-4B3F-8991-2D8021CCA76C}"/>
              </a:ext>
            </a:extLst>
          </p:cNvPr>
          <p:cNvSpPr txBox="1"/>
          <p:nvPr/>
        </p:nvSpPr>
        <p:spPr>
          <a:xfrm>
            <a:off x="3305772" y="4001077"/>
            <a:ext cx="1060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  <a:ea typeface="Open Sans BOLD" panose="020B0806030504020204" pitchFamily="34" charset="0"/>
                <a:cs typeface="Open Sans BOLD" panose="020B0806030504020204" pitchFamily="34" charset="0"/>
              </a:rPr>
              <a:t>36</a:t>
            </a:r>
            <a:endParaRPr lang="en-ID" sz="2800" dirty="0">
              <a:solidFill>
                <a:schemeClr val="accent1">
                  <a:lumMod val="75000"/>
                </a:schemeClr>
              </a:solidFill>
              <a:latin typeface="Montserrat ExtraBold" panose="00000900000000000000" pitchFamily="2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72E5096-C901-4422-931D-F050B7775484}"/>
              </a:ext>
            </a:extLst>
          </p:cNvPr>
          <p:cNvSpPr txBox="1"/>
          <p:nvPr/>
        </p:nvSpPr>
        <p:spPr>
          <a:xfrm>
            <a:off x="3263128" y="4447483"/>
            <a:ext cx="1105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buSzPts val="1600"/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na grande imprensa</a:t>
            </a:r>
            <a:endParaRPr lang="pt-BR" sz="1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17" name="Picture Placeholder 16" descr="A picture containing outdoor, building, pylon, dome&#10;&#10;Description automatically generated">
            <a:extLst>
              <a:ext uri="{FF2B5EF4-FFF2-40B4-BE49-F238E27FC236}">
                <a16:creationId xmlns:a16="http://schemas.microsoft.com/office/drawing/2014/main" id="{BCADA073-DC92-FEE8-DEDE-84D1BF1AC51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r="22222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9B4BD2-7D10-7D37-ACDC-51DC8864D2EF}"/>
              </a:ext>
            </a:extLst>
          </p:cNvPr>
          <p:cNvSpPr txBox="1"/>
          <p:nvPr/>
        </p:nvSpPr>
        <p:spPr>
          <a:xfrm>
            <a:off x="10659063" y="202783"/>
            <a:ext cx="13131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b="1" dirty="0">
                <a:solidFill>
                  <a:schemeClr val="bg1">
                    <a:lumMod val="95000"/>
                  </a:schemeClr>
                </a:solidFill>
                <a:latin typeface="Montserrat" pitchFamily="2" charset="77"/>
              </a:rPr>
              <a:t>AGO - ANACE 2022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90363004-3D3E-1663-6582-C02A4813B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6473653"/>
            <a:ext cx="1066555" cy="2654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56B360-E282-91D3-41D0-0D435B96318F}"/>
              </a:ext>
            </a:extLst>
          </p:cNvPr>
          <p:cNvSpPr/>
          <p:nvPr/>
        </p:nvSpPr>
        <p:spPr>
          <a:xfrm>
            <a:off x="3194479" y="5169085"/>
            <a:ext cx="1256646" cy="11434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0" dist="101600" dir="5400000" sx="101000" sy="101000" algn="t" rotWithShape="0">
              <a:schemeClr val="bg1">
                <a:lumMod val="65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1A426B-F392-7B7C-30C7-132E8296C60D}"/>
              </a:ext>
            </a:extLst>
          </p:cNvPr>
          <p:cNvSpPr txBox="1"/>
          <p:nvPr/>
        </p:nvSpPr>
        <p:spPr>
          <a:xfrm>
            <a:off x="3305772" y="5242647"/>
            <a:ext cx="1060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  <a:ea typeface="Open Sans BOLD" panose="020B0806030504020204" pitchFamily="34" charset="0"/>
                <a:cs typeface="Open Sans BOLD" panose="020B0806030504020204" pitchFamily="34" charset="0"/>
              </a:rPr>
              <a:t>56</a:t>
            </a:r>
            <a:endParaRPr lang="en-ID" sz="2800" dirty="0">
              <a:solidFill>
                <a:schemeClr val="accent1">
                  <a:lumMod val="75000"/>
                </a:schemeClr>
              </a:solidFill>
              <a:latin typeface="Montserrat ExtraBold" panose="00000900000000000000" pitchFamily="2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87FEC5-3658-4870-7752-8BD187FE4EBF}"/>
              </a:ext>
            </a:extLst>
          </p:cNvPr>
          <p:cNvSpPr txBox="1"/>
          <p:nvPr/>
        </p:nvSpPr>
        <p:spPr>
          <a:xfrm>
            <a:off x="3263128" y="5689053"/>
            <a:ext cx="1105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buSzPts val="1600"/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na mídia regional</a:t>
            </a:r>
            <a:endParaRPr lang="pt-BR" sz="1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A86C61-DB46-EA02-EF51-E306F7AF4025}"/>
              </a:ext>
            </a:extLst>
          </p:cNvPr>
          <p:cNvSpPr/>
          <p:nvPr/>
        </p:nvSpPr>
        <p:spPr>
          <a:xfrm>
            <a:off x="4545106" y="3927515"/>
            <a:ext cx="1400677" cy="11434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0" dist="101600" dir="5400000" sx="101000" sy="101000" algn="t" rotWithShape="0">
              <a:schemeClr val="bg1">
                <a:lumMod val="65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6E6D37-8ECF-8748-8B66-102C475DC4D2}"/>
              </a:ext>
            </a:extLst>
          </p:cNvPr>
          <p:cNvSpPr txBox="1"/>
          <p:nvPr/>
        </p:nvSpPr>
        <p:spPr>
          <a:xfrm>
            <a:off x="4715061" y="4001077"/>
            <a:ext cx="1060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  <a:ea typeface="Open Sans BOLD" panose="020B0806030504020204" pitchFamily="34" charset="0"/>
                <a:cs typeface="Open Sans BOLD" panose="020B0806030504020204" pitchFamily="34" charset="0"/>
              </a:rPr>
              <a:t>70</a:t>
            </a:r>
            <a:endParaRPr lang="en-ID" sz="2800" dirty="0">
              <a:solidFill>
                <a:schemeClr val="accent1">
                  <a:lumMod val="75000"/>
                </a:schemeClr>
              </a:solidFill>
              <a:latin typeface="Montserrat ExtraBold" panose="00000900000000000000" pitchFamily="2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305E7B-2228-F0FF-76B8-0344B04F92E9}"/>
              </a:ext>
            </a:extLst>
          </p:cNvPr>
          <p:cNvSpPr txBox="1"/>
          <p:nvPr/>
        </p:nvSpPr>
        <p:spPr>
          <a:xfrm>
            <a:off x="4545608" y="4478260"/>
            <a:ext cx="1400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buSzPts val="1600"/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na mídia especializada</a:t>
            </a:r>
            <a:endParaRPr lang="pt-BR" sz="1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F3B7DA-CD42-7BEC-8584-74C3C71C02A9}"/>
              </a:ext>
            </a:extLst>
          </p:cNvPr>
          <p:cNvSpPr/>
          <p:nvPr/>
        </p:nvSpPr>
        <p:spPr>
          <a:xfrm>
            <a:off x="4545106" y="5169085"/>
            <a:ext cx="1400677" cy="11434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0" dist="101600" dir="5400000" sx="101000" sy="101000" algn="t" rotWithShape="0">
              <a:schemeClr val="bg1">
                <a:lumMod val="65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041A79-53DB-2FD5-2D03-F4A513A39164}"/>
              </a:ext>
            </a:extLst>
          </p:cNvPr>
          <p:cNvSpPr txBox="1"/>
          <p:nvPr/>
        </p:nvSpPr>
        <p:spPr>
          <a:xfrm>
            <a:off x="4715061" y="5242647"/>
            <a:ext cx="1060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  <a:ea typeface="Open Sans BOLD" panose="020B0806030504020204" pitchFamily="34" charset="0"/>
                <a:cs typeface="Open Sans BOLD" panose="020B0806030504020204" pitchFamily="34" charset="0"/>
              </a:rPr>
              <a:t>60</a:t>
            </a:r>
            <a:endParaRPr lang="en-ID" sz="2800" dirty="0">
              <a:solidFill>
                <a:schemeClr val="accent1">
                  <a:lumMod val="75000"/>
                </a:schemeClr>
              </a:solidFill>
              <a:latin typeface="Montserrat ExtraBold" panose="00000900000000000000" pitchFamily="2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23D551-B73D-57F0-0371-94FB49B972D7}"/>
              </a:ext>
            </a:extLst>
          </p:cNvPr>
          <p:cNvSpPr txBox="1"/>
          <p:nvPr/>
        </p:nvSpPr>
        <p:spPr>
          <a:xfrm>
            <a:off x="4651445" y="5689053"/>
            <a:ext cx="1187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buSzPts val="1600"/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em </a:t>
            </a:r>
            <a:r>
              <a:rPr lang="pt-BR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portáis</a:t>
            </a: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de notícias</a:t>
            </a:r>
            <a:endParaRPr lang="pt-BR" sz="14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2" name="Imagem 1" descr="Uma imagem contendo objeto, relógio&#10;&#10;Descrição gerada automaticamente">
            <a:extLst>
              <a:ext uri="{FF2B5EF4-FFF2-40B4-BE49-F238E27FC236}">
                <a16:creationId xmlns:a16="http://schemas.microsoft.com/office/drawing/2014/main" id="{E9259482-C86A-42E1-F7C3-5772DDCF60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722" y="6470101"/>
            <a:ext cx="1087341" cy="26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0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16F9FD20-DD98-462D-BDC8-1CAB70750BB7}"/>
              </a:ext>
            </a:extLst>
          </p:cNvPr>
          <p:cNvSpPr/>
          <p:nvPr/>
        </p:nvSpPr>
        <p:spPr>
          <a:xfrm>
            <a:off x="6199463" y="1392572"/>
            <a:ext cx="5992537" cy="10182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1B1962B-4894-40DD-A6DB-ACBC44965D26}"/>
              </a:ext>
            </a:extLst>
          </p:cNvPr>
          <p:cNvSpPr/>
          <p:nvPr/>
        </p:nvSpPr>
        <p:spPr>
          <a:xfrm>
            <a:off x="-1776214" y="3763581"/>
            <a:ext cx="4792026" cy="479202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0" dist="101600" dir="5400000" sx="101000" sy="101000" algn="r" rotWithShape="0">
              <a:schemeClr val="bg1">
                <a:lumMod val="6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AC869A-37A1-44A0-B78B-8C36EE7650C8}"/>
              </a:ext>
            </a:extLst>
          </p:cNvPr>
          <p:cNvSpPr txBox="1"/>
          <p:nvPr/>
        </p:nvSpPr>
        <p:spPr>
          <a:xfrm>
            <a:off x="771715" y="2017000"/>
            <a:ext cx="4100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Cobertura</a:t>
            </a: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GB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Energia</a:t>
            </a:r>
            <a:endParaRPr lang="en-US" sz="3200" dirty="0">
              <a:solidFill>
                <a:srgbClr val="CE74A7"/>
              </a:solidFill>
              <a:latin typeface="Montserrat SemiBold" panose="000007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36CFA2-ED53-4575-B85D-273265707BF6}"/>
              </a:ext>
            </a:extLst>
          </p:cNvPr>
          <p:cNvSpPr txBox="1"/>
          <p:nvPr/>
        </p:nvSpPr>
        <p:spPr>
          <a:xfrm>
            <a:off x="771715" y="2734478"/>
            <a:ext cx="39261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A cobertura de energia elétrica na grande imprensa aumentou 23% com a cobertura da crise hídrica e de privatizações, ante crescimento superior a 470% de exposição da ANACE. “Estadão” e “Folha” deram mais espaço ao tema.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7BB1446-91D0-4504-83CB-68DC81538243}"/>
              </a:ext>
            </a:extLst>
          </p:cNvPr>
          <p:cNvSpPr/>
          <p:nvPr/>
        </p:nvSpPr>
        <p:spPr>
          <a:xfrm>
            <a:off x="1031774" y="4967067"/>
            <a:ext cx="4100327" cy="46686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7D52C21-DCE8-4D4C-BBBD-803AED17DE2B}"/>
              </a:ext>
            </a:extLst>
          </p:cNvPr>
          <p:cNvSpPr/>
          <p:nvPr/>
        </p:nvSpPr>
        <p:spPr>
          <a:xfrm>
            <a:off x="1031774" y="5013616"/>
            <a:ext cx="4100327" cy="46686"/>
          </a:xfrm>
          <a:prstGeom prst="rect">
            <a:avLst/>
          </a:prstGeom>
          <a:solidFill>
            <a:schemeClr val="accent1">
              <a:lumMod val="60000"/>
              <a:lumOff val="4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875D84-BCAD-CF9F-0BF0-75C12FFBDD36}"/>
              </a:ext>
            </a:extLst>
          </p:cNvPr>
          <p:cNvSpPr txBox="1"/>
          <p:nvPr/>
        </p:nvSpPr>
        <p:spPr>
          <a:xfrm>
            <a:off x="10659063" y="202783"/>
            <a:ext cx="13131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AGO - ANACE 2022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FC30918-B55F-767D-FF18-504F52103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6473653"/>
            <a:ext cx="1066555" cy="265454"/>
          </a:xfrm>
          <a:prstGeom prst="rect">
            <a:avLst/>
          </a:prstGeom>
        </p:spPr>
      </p:pic>
      <p:graphicFrame>
        <p:nvGraphicFramePr>
          <p:cNvPr id="6" name="Gráfico 21">
            <a:extLst>
              <a:ext uri="{FF2B5EF4-FFF2-40B4-BE49-F238E27FC236}">
                <a16:creationId xmlns:a16="http://schemas.microsoft.com/office/drawing/2014/main" id="{1C97D9FF-4BB7-628A-7655-0E2ECDB3A5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3179353"/>
              </p:ext>
            </p:extLst>
          </p:nvPr>
        </p:nvGraphicFramePr>
        <p:xfrm>
          <a:off x="5561786" y="1612229"/>
          <a:ext cx="6630214" cy="4041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Google Shape;232;p16">
            <a:extLst>
              <a:ext uri="{FF2B5EF4-FFF2-40B4-BE49-F238E27FC236}">
                <a16:creationId xmlns:a16="http://schemas.microsoft.com/office/drawing/2014/main" id="{8BEB12FC-0D25-D569-7FFE-ADA9B95F8432}"/>
              </a:ext>
            </a:extLst>
          </p:cNvPr>
          <p:cNvSpPr/>
          <p:nvPr/>
        </p:nvSpPr>
        <p:spPr>
          <a:xfrm>
            <a:off x="5936316" y="1003916"/>
            <a:ext cx="5036484" cy="388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510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Calibri"/>
              <a:buNone/>
            </a:pPr>
            <a:r>
              <a:rPr lang="pt-BR" b="1" i="0" u="none" strike="noStrike" cap="none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Nº de reportagens 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sobre energia elétrica</a:t>
            </a:r>
            <a:endParaRPr b="1" i="0" u="none" strike="noStrike" cap="none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7997DD-091B-7B47-0010-CD53F4C09635}"/>
              </a:ext>
            </a:extLst>
          </p:cNvPr>
          <p:cNvSpPr/>
          <p:nvPr/>
        </p:nvSpPr>
        <p:spPr>
          <a:xfrm>
            <a:off x="0" y="0"/>
            <a:ext cx="3378200" cy="43361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 descr="Uma imagem contendo objeto, relógio&#10;&#10;Descrição gerada automaticamente">
            <a:extLst>
              <a:ext uri="{FF2B5EF4-FFF2-40B4-BE49-F238E27FC236}">
                <a16:creationId xmlns:a16="http://schemas.microsoft.com/office/drawing/2014/main" id="{FEE395FB-17EF-B438-1B43-DDB49BE429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722" y="6470101"/>
            <a:ext cx="1087341" cy="26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75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3489A61-4B23-4E20-8D66-C6A6566F6034}"/>
              </a:ext>
            </a:extLst>
          </p:cNvPr>
          <p:cNvSpPr/>
          <p:nvPr/>
        </p:nvSpPr>
        <p:spPr>
          <a:xfrm>
            <a:off x="2099192" y="926982"/>
            <a:ext cx="3127149" cy="10426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E08D4FE-9CD2-46D2-89CE-1ADD9B2976B4}"/>
              </a:ext>
            </a:extLst>
          </p:cNvPr>
          <p:cNvSpPr/>
          <p:nvPr/>
        </p:nvSpPr>
        <p:spPr>
          <a:xfrm>
            <a:off x="0" y="0"/>
            <a:ext cx="2099192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80F6E6D-F0C9-4ACB-9FCC-B2BBC9CE3965}"/>
              </a:ext>
            </a:extLst>
          </p:cNvPr>
          <p:cNvSpPr/>
          <p:nvPr/>
        </p:nvSpPr>
        <p:spPr>
          <a:xfrm>
            <a:off x="5226341" y="1"/>
            <a:ext cx="6964762" cy="6857999"/>
          </a:xfrm>
          <a:prstGeom prst="rect">
            <a:avLst/>
          </a:prstGeom>
          <a:solidFill>
            <a:srgbClr val="1C5BFF">
              <a:alpha val="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833AEE-5B49-4714-B35D-6809A832DF0E}"/>
              </a:ext>
            </a:extLst>
          </p:cNvPr>
          <p:cNvSpPr txBox="1"/>
          <p:nvPr/>
        </p:nvSpPr>
        <p:spPr>
          <a:xfrm>
            <a:off x="6971252" y="2806355"/>
            <a:ext cx="41398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Destaques das inserções da ANACE em espaços estratégicos comentando os principais assuntos do setor elétrico, defendendo a divisão mais justa dos custos e alertando para o acúmulo de encargos no bolso do consumidor.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BB3377-B206-4F63-B49E-2CF9186601D8}"/>
              </a:ext>
            </a:extLst>
          </p:cNvPr>
          <p:cNvSpPr txBox="1"/>
          <p:nvPr/>
        </p:nvSpPr>
        <p:spPr>
          <a:xfrm>
            <a:off x="6792719" y="1745549"/>
            <a:ext cx="4318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Destaques</a:t>
            </a: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na </a:t>
            </a:r>
            <a:r>
              <a:rPr lang="en-GB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Mídia</a:t>
            </a:r>
            <a:endParaRPr lang="en-US" sz="3200" dirty="0">
              <a:solidFill>
                <a:srgbClr val="CE74A7"/>
              </a:solidFill>
              <a:latin typeface="Montserrat SemiBold" panose="000007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7949E8-68B1-4D8E-B599-0034CDA7547A}"/>
              </a:ext>
            </a:extLst>
          </p:cNvPr>
          <p:cNvSpPr txBox="1"/>
          <p:nvPr/>
        </p:nvSpPr>
        <p:spPr>
          <a:xfrm>
            <a:off x="8465831" y="2330324"/>
            <a:ext cx="26452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spc="200" dirty="0">
                <a:solidFill>
                  <a:schemeClr val="accent1">
                    <a:lumMod val="7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REFÊRENCIA E VOZ ATIVA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4B235F-E7A0-9073-319A-05C755478CFB}"/>
              </a:ext>
            </a:extLst>
          </p:cNvPr>
          <p:cNvSpPr txBox="1"/>
          <p:nvPr/>
        </p:nvSpPr>
        <p:spPr>
          <a:xfrm>
            <a:off x="10659063" y="202783"/>
            <a:ext cx="13131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AGO - ANACE 2022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9FFDE1B-1D2C-2EC8-0E21-D53E7879C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6473653"/>
            <a:ext cx="1066555" cy="265454"/>
          </a:xfrm>
          <a:prstGeom prst="rect">
            <a:avLst/>
          </a:prstGeom>
        </p:spPr>
      </p:pic>
      <p:pic>
        <p:nvPicPr>
          <p:cNvPr id="36" name="Picture Placeholder 35" descr="Solar panels on a field&#10;&#10;Description automatically generated with low confidence">
            <a:extLst>
              <a:ext uri="{FF2B5EF4-FFF2-40B4-BE49-F238E27FC236}">
                <a16:creationId xmlns:a16="http://schemas.microsoft.com/office/drawing/2014/main" id="{FF1DA0DF-EC78-D987-C344-03CD3161A4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15" b="35715"/>
          <a:stretch>
            <a:fillRect/>
          </a:stretch>
        </p:blipFill>
        <p:spPr>
          <a:xfrm>
            <a:off x="-4778" y="4893127"/>
            <a:ext cx="7253405" cy="1973262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81814B-B240-BC8A-62B7-5CCD49B2B3E6}"/>
              </a:ext>
            </a:extLst>
          </p:cNvPr>
          <p:cNvSpPr/>
          <p:nvPr/>
        </p:nvSpPr>
        <p:spPr>
          <a:xfrm>
            <a:off x="1049596" y="1210983"/>
            <a:ext cx="3877001" cy="42250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Picture 2" descr="Jornal Nacional 50 anos – Linha do tempo 50 fatos em 50 anos – Jornal  Nacional">
            <a:extLst>
              <a:ext uri="{FF2B5EF4-FFF2-40B4-BE49-F238E27FC236}">
                <a16:creationId xmlns:a16="http://schemas.microsoft.com/office/drawing/2014/main" id="{02E6399A-D6B5-E879-B619-3D6D64FA5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322" y="1585452"/>
            <a:ext cx="632402" cy="46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395;p12" descr="Logotipo&#10;&#10;Descrição gerada automaticamente">
            <a:extLst>
              <a:ext uri="{FF2B5EF4-FFF2-40B4-BE49-F238E27FC236}">
                <a16:creationId xmlns:a16="http://schemas.microsoft.com/office/drawing/2014/main" id="{CFBD35E9-187C-2E32-CFAA-1D279FA6651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36334" b="34584"/>
          <a:stretch/>
        </p:blipFill>
        <p:spPr>
          <a:xfrm>
            <a:off x="2338284" y="1626007"/>
            <a:ext cx="1299622" cy="377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82;p12" descr="Valor Econômico Logo – Jornal - PNG e Vetor - Download de Logo">
            <a:extLst>
              <a:ext uri="{FF2B5EF4-FFF2-40B4-BE49-F238E27FC236}">
                <a16:creationId xmlns:a16="http://schemas.microsoft.com/office/drawing/2014/main" id="{8519AB76-049D-1783-5453-C16440DCB22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48912" y="1654153"/>
            <a:ext cx="780178" cy="26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97;p12">
            <a:extLst>
              <a:ext uri="{FF2B5EF4-FFF2-40B4-BE49-F238E27FC236}">
                <a16:creationId xmlns:a16="http://schemas.microsoft.com/office/drawing/2014/main" id="{9907991F-4D3F-7A22-5535-067C5DD42B0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31771" y="2191800"/>
            <a:ext cx="1135114" cy="540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CNN Brasil Logo - PNG e Vetor - Download de Logo">
            <a:extLst>
              <a:ext uri="{FF2B5EF4-FFF2-40B4-BE49-F238E27FC236}">
                <a16:creationId xmlns:a16="http://schemas.microsoft.com/office/drawing/2014/main" id="{5962F6CA-A371-B500-21CC-C10708C7B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792" y="2295515"/>
            <a:ext cx="631793" cy="44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29">
            <a:extLst>
              <a:ext uri="{FF2B5EF4-FFF2-40B4-BE49-F238E27FC236}">
                <a16:creationId xmlns:a16="http://schemas.microsoft.com/office/drawing/2014/main" id="{D219B99C-C0C3-1DDF-CC3B-C306405379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847" y="2224296"/>
            <a:ext cx="404307" cy="475621"/>
          </a:xfrm>
          <a:prstGeom prst="rect">
            <a:avLst/>
          </a:prstGeom>
        </p:spPr>
      </p:pic>
      <p:pic>
        <p:nvPicPr>
          <p:cNvPr id="12" name="Picture 6" descr="Folha De S. Paulo Logo transparent PNG - StickPNG">
            <a:extLst>
              <a:ext uri="{FF2B5EF4-FFF2-40B4-BE49-F238E27FC236}">
                <a16:creationId xmlns:a16="http://schemas.microsoft.com/office/drawing/2014/main" id="{F0E60720-8B44-6DC1-DBB1-E624DD1B0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503" y="2715841"/>
            <a:ext cx="970334" cy="97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oogle Shape;390;p12">
            <a:extLst>
              <a:ext uri="{FF2B5EF4-FFF2-40B4-BE49-F238E27FC236}">
                <a16:creationId xmlns:a16="http://schemas.microsoft.com/office/drawing/2014/main" id="{6ACA3ED9-7A1F-9A09-1F21-1768019F2442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655500" y="2732721"/>
            <a:ext cx="1144313" cy="857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96;p12" descr="Logotipo&#10;&#10;Descrição gerada automaticamente">
            <a:extLst>
              <a:ext uri="{FF2B5EF4-FFF2-40B4-BE49-F238E27FC236}">
                <a16:creationId xmlns:a16="http://schemas.microsoft.com/office/drawing/2014/main" id="{43795DE2-CDEB-E4A7-B6C9-61C7C1BD0E3C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399237" y="2990921"/>
            <a:ext cx="1079808" cy="34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94;p12" descr="Logotipo, nome da empresa&#10;&#10;Descrição gerada automaticamente">
            <a:extLst>
              <a:ext uri="{FF2B5EF4-FFF2-40B4-BE49-F238E27FC236}">
                <a16:creationId xmlns:a16="http://schemas.microsoft.com/office/drawing/2014/main" id="{47F95992-4593-B578-EFDC-2FD93401579C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t="23761" b="23782"/>
          <a:stretch/>
        </p:blipFill>
        <p:spPr>
          <a:xfrm>
            <a:off x="1195757" y="3547281"/>
            <a:ext cx="903435" cy="577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391;p12" descr="Logotipo, nome da empresa&#10;&#10;Descrição gerada automaticamente">
            <a:extLst>
              <a:ext uri="{FF2B5EF4-FFF2-40B4-BE49-F238E27FC236}">
                <a16:creationId xmlns:a16="http://schemas.microsoft.com/office/drawing/2014/main" id="{C01D506F-4A21-BDC4-4524-7B4B45364BDB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 l="5572" t="33926" r="3410" b="30365"/>
          <a:stretch/>
        </p:blipFill>
        <p:spPr>
          <a:xfrm>
            <a:off x="2540833" y="3633818"/>
            <a:ext cx="894525" cy="350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387;p12" descr="Desenho de um círculo&#10;&#10;Descrição gerada automaticamente com confiança média">
            <a:extLst>
              <a:ext uri="{FF2B5EF4-FFF2-40B4-BE49-F238E27FC236}">
                <a16:creationId xmlns:a16="http://schemas.microsoft.com/office/drawing/2014/main" id="{BFEE8A46-A9BE-413E-80FF-30BDC08FF7BF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876999" y="3686175"/>
            <a:ext cx="723929" cy="258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9AA69C2-E1F6-9335-E98C-6948ED88EF0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57" y="4371594"/>
            <a:ext cx="1033825" cy="215147"/>
          </a:xfrm>
          <a:prstGeom prst="rect">
            <a:avLst/>
          </a:prstGeom>
        </p:spPr>
      </p:pic>
      <p:pic>
        <p:nvPicPr>
          <p:cNvPr id="30" name="Imagem 27">
            <a:extLst>
              <a:ext uri="{FF2B5EF4-FFF2-40B4-BE49-F238E27FC236}">
                <a16:creationId xmlns:a16="http://schemas.microsoft.com/office/drawing/2014/main" id="{185B213A-9ED0-F16D-DAA1-D00642327DD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765" y="4155529"/>
            <a:ext cx="1303778" cy="585470"/>
          </a:xfrm>
          <a:prstGeom prst="rect">
            <a:avLst/>
          </a:prstGeom>
        </p:spPr>
      </p:pic>
      <p:pic>
        <p:nvPicPr>
          <p:cNvPr id="31" name="Google Shape;386;p12" descr="Desenho de bandeira&#10;&#10;Descrição gerada automaticamente com confiança média">
            <a:extLst>
              <a:ext uri="{FF2B5EF4-FFF2-40B4-BE49-F238E27FC236}">
                <a16:creationId xmlns:a16="http://schemas.microsoft.com/office/drawing/2014/main" id="{543951AA-D9A0-50ED-25A5-28E9625055E6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195757" y="4895974"/>
            <a:ext cx="1203480" cy="14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 descr="Uma imagem contendo objeto, relógio&#10;&#10;Descrição gerada automaticamente">
            <a:extLst>
              <a:ext uri="{FF2B5EF4-FFF2-40B4-BE49-F238E27FC236}">
                <a16:creationId xmlns:a16="http://schemas.microsoft.com/office/drawing/2014/main" id="{AAA8FBE7-4AF0-8991-A504-50577567375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722" y="6470101"/>
            <a:ext cx="1087341" cy="26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98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indoor&#10;&#10;Description automatically generated">
            <a:extLst>
              <a:ext uri="{FF2B5EF4-FFF2-40B4-BE49-F238E27FC236}">
                <a16:creationId xmlns:a16="http://schemas.microsoft.com/office/drawing/2014/main" id="{11B32EF9-7232-B5A0-1CE6-205CF46831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r="30000"/>
          <a:stretch>
            <a:fillRect/>
          </a:stretch>
        </p:blipFill>
        <p:spPr/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1867241E-7461-43C1-BF71-151C66DB1650}"/>
              </a:ext>
            </a:extLst>
          </p:cNvPr>
          <p:cNvSpPr/>
          <p:nvPr/>
        </p:nvSpPr>
        <p:spPr>
          <a:xfrm>
            <a:off x="2671679" y="5148291"/>
            <a:ext cx="2886242" cy="2886242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0" dist="101600" dir="5400000" sx="101000" sy="101000" algn="r" rotWithShape="0">
              <a:schemeClr val="bg1">
                <a:lumMod val="6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7C90EF8-7459-4852-97E9-CE1B7E9F0EC8}"/>
              </a:ext>
            </a:extLst>
          </p:cNvPr>
          <p:cNvSpPr/>
          <p:nvPr/>
        </p:nvSpPr>
        <p:spPr>
          <a:xfrm>
            <a:off x="10258174" y="-1455041"/>
            <a:ext cx="2886242" cy="288624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0" dist="101600" dir="5400000" sx="101000" sy="101000" algn="r" rotWithShape="0">
              <a:schemeClr val="bg1">
                <a:lumMod val="6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752C40-E746-4EF8-BC44-A2395570CC36}"/>
              </a:ext>
            </a:extLst>
          </p:cNvPr>
          <p:cNvSpPr txBox="1"/>
          <p:nvPr/>
        </p:nvSpPr>
        <p:spPr>
          <a:xfrm>
            <a:off x="6124032" y="1293356"/>
            <a:ext cx="5350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Comunicação</a:t>
            </a: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Digital</a:t>
            </a:r>
            <a:endParaRPr lang="en-US" sz="3200" dirty="0">
              <a:solidFill>
                <a:srgbClr val="CE74A7"/>
              </a:solidFill>
              <a:latin typeface="Montserrat SemiBold" panose="000007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59A28EF-7529-421A-B713-DEEA7259F38A}"/>
              </a:ext>
            </a:extLst>
          </p:cNvPr>
          <p:cNvSpPr/>
          <p:nvPr/>
        </p:nvSpPr>
        <p:spPr>
          <a:xfrm>
            <a:off x="3508848" y="289999"/>
            <a:ext cx="1723330" cy="1320687"/>
          </a:xfrm>
          <a:prstGeom prst="roundRect">
            <a:avLst>
              <a:gd name="adj" fmla="val 7883"/>
            </a:avLst>
          </a:prstGeom>
          <a:solidFill>
            <a:schemeClr val="bg1"/>
          </a:solidFill>
          <a:ln>
            <a:noFill/>
          </a:ln>
          <a:effectLst>
            <a:outerShdw blurRad="444500" dist="101600" dir="5400000" sx="101000" sy="101000" algn="ctr" rotWithShape="0">
              <a:schemeClr val="bg1">
                <a:lumMod val="6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94A88B8-EF7A-4053-AA8A-0A1DF7BDD5F3}"/>
              </a:ext>
            </a:extLst>
          </p:cNvPr>
          <p:cNvSpPr txBox="1"/>
          <p:nvPr/>
        </p:nvSpPr>
        <p:spPr>
          <a:xfrm>
            <a:off x="6096001" y="2416992"/>
            <a:ext cx="383656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Média de posts de 15,1 por semana, somando LinkedIn e Twitter. 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Criamos um novo formato: o opinião ANACE, o que contribuiu para o aumento de engajamento. 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O aumento do número de seguidores foi constante, mas...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6EA8621-A1CE-4E7B-8159-9DEEFAB2E9ED}"/>
              </a:ext>
            </a:extLst>
          </p:cNvPr>
          <p:cNvSpPr txBox="1"/>
          <p:nvPr/>
        </p:nvSpPr>
        <p:spPr>
          <a:xfrm>
            <a:off x="3594543" y="416290"/>
            <a:ext cx="1560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POSTS NO</a:t>
            </a:r>
          </a:p>
          <a:p>
            <a:pPr algn="ctr"/>
            <a:r>
              <a:rPr lang="en-US" sz="1400" spc="100" dirty="0">
                <a:solidFill>
                  <a:srgbClr val="1C5BFF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LINKEDIN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FC80895-4D81-4D39-8E9A-37B5F0A486F8}"/>
              </a:ext>
            </a:extLst>
          </p:cNvPr>
          <p:cNvSpPr txBox="1"/>
          <p:nvPr/>
        </p:nvSpPr>
        <p:spPr>
          <a:xfrm>
            <a:off x="3856108" y="1074492"/>
            <a:ext cx="1003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ExtraBold" panose="00000900000000000000" pitchFamily="2" charset="0"/>
                <a:ea typeface="Open Sans BOLD" panose="020B0806030504020204" pitchFamily="34" charset="0"/>
                <a:cs typeface="Open Sans BOLD" panose="020B0806030504020204" pitchFamily="34" charset="0"/>
              </a:rPr>
              <a:t>152</a:t>
            </a:r>
            <a:endParaRPr lang="en-ID" sz="2400" dirty="0">
              <a:solidFill>
                <a:srgbClr val="1C5BFF"/>
              </a:solidFill>
              <a:latin typeface="Montserrat ExtraBold" panose="00000900000000000000" pitchFamily="2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780EA69-3874-4181-A7B3-79E23763C58D}"/>
              </a:ext>
            </a:extLst>
          </p:cNvPr>
          <p:cNvSpPr/>
          <p:nvPr/>
        </p:nvSpPr>
        <p:spPr>
          <a:xfrm>
            <a:off x="3706215" y="968729"/>
            <a:ext cx="1314323" cy="54928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45E25AB-C5A4-45DC-AFEA-A577F6AEF584}"/>
              </a:ext>
            </a:extLst>
          </p:cNvPr>
          <p:cNvSpPr/>
          <p:nvPr/>
        </p:nvSpPr>
        <p:spPr>
          <a:xfrm>
            <a:off x="3706215" y="1015278"/>
            <a:ext cx="1314323" cy="54928"/>
          </a:xfrm>
          <a:prstGeom prst="rect">
            <a:avLst/>
          </a:prstGeom>
          <a:solidFill>
            <a:schemeClr val="accent1">
              <a:lumMod val="60000"/>
              <a:lumOff val="4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DFD430A1-F02B-4134-A8FD-74BA30A3CBAD}"/>
              </a:ext>
            </a:extLst>
          </p:cNvPr>
          <p:cNvSpPr/>
          <p:nvPr/>
        </p:nvSpPr>
        <p:spPr>
          <a:xfrm>
            <a:off x="2671681" y="5148340"/>
            <a:ext cx="1443121" cy="1709660"/>
          </a:xfrm>
          <a:custGeom>
            <a:avLst/>
            <a:gdLst>
              <a:gd name="connsiteX0" fmla="*/ 1443121 w 1443121"/>
              <a:gd name="connsiteY0" fmla="*/ 0 h 1709660"/>
              <a:gd name="connsiteX1" fmla="*/ 1443121 w 1443121"/>
              <a:gd name="connsiteY1" fmla="*/ 1709660 h 1709660"/>
              <a:gd name="connsiteX2" fmla="*/ 25611 w 1443121"/>
              <a:gd name="connsiteY2" fmla="*/ 1709660 h 1709660"/>
              <a:gd name="connsiteX3" fmla="*/ 7451 w 1443121"/>
              <a:gd name="connsiteY3" fmla="*/ 1590672 h 1709660"/>
              <a:gd name="connsiteX4" fmla="*/ 0 w 1443121"/>
              <a:gd name="connsiteY4" fmla="*/ 1443121 h 1709660"/>
              <a:gd name="connsiteX5" fmla="*/ 1443121 w 1443121"/>
              <a:gd name="connsiteY5" fmla="*/ 0 h 170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3121" h="1709660">
                <a:moveTo>
                  <a:pt x="1443121" y="0"/>
                </a:moveTo>
                <a:lnTo>
                  <a:pt x="1443121" y="1709660"/>
                </a:lnTo>
                <a:lnTo>
                  <a:pt x="25611" y="1709660"/>
                </a:lnTo>
                <a:lnTo>
                  <a:pt x="7451" y="1590672"/>
                </a:lnTo>
                <a:cubicBezTo>
                  <a:pt x="2524" y="1542158"/>
                  <a:pt x="0" y="1492934"/>
                  <a:pt x="0" y="1443121"/>
                </a:cubicBezTo>
                <a:cubicBezTo>
                  <a:pt x="0" y="646107"/>
                  <a:pt x="646107" y="0"/>
                  <a:pt x="1443121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E38CE6-1C1D-D117-AD96-70B6D3733D4C}"/>
              </a:ext>
            </a:extLst>
          </p:cNvPr>
          <p:cNvSpPr txBox="1"/>
          <p:nvPr/>
        </p:nvSpPr>
        <p:spPr>
          <a:xfrm>
            <a:off x="10659063" y="202783"/>
            <a:ext cx="13131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AGO - ANACE 2022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6C0CAB2-CD6E-48DC-C76F-D988690738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6473653"/>
            <a:ext cx="1066555" cy="2654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449C2B-CD46-0E5F-5C41-3ED11E9C9F60}"/>
              </a:ext>
            </a:extLst>
          </p:cNvPr>
          <p:cNvSpPr txBox="1"/>
          <p:nvPr/>
        </p:nvSpPr>
        <p:spPr>
          <a:xfrm>
            <a:off x="6057527" y="1878131"/>
            <a:ext cx="3510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spc="200" dirty="0">
                <a:solidFill>
                  <a:schemeClr val="accent1">
                    <a:lumMod val="7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PRESENÇA NAS REDES CRESCENDO</a:t>
            </a:r>
          </a:p>
        </p:txBody>
      </p:sp>
      <p:sp>
        <p:nvSpPr>
          <p:cNvPr id="19" name="Rectangle: Rounded Corners 15">
            <a:extLst>
              <a:ext uri="{FF2B5EF4-FFF2-40B4-BE49-F238E27FC236}">
                <a16:creationId xmlns:a16="http://schemas.microsoft.com/office/drawing/2014/main" id="{BE72EF51-2777-04C0-989A-F1D9E33D0EE3}"/>
              </a:ext>
            </a:extLst>
          </p:cNvPr>
          <p:cNvSpPr/>
          <p:nvPr/>
        </p:nvSpPr>
        <p:spPr>
          <a:xfrm>
            <a:off x="2801703" y="1805532"/>
            <a:ext cx="1723330" cy="1320687"/>
          </a:xfrm>
          <a:prstGeom prst="roundRect">
            <a:avLst>
              <a:gd name="adj" fmla="val 7883"/>
            </a:avLst>
          </a:prstGeom>
          <a:solidFill>
            <a:schemeClr val="bg1"/>
          </a:solidFill>
          <a:ln>
            <a:noFill/>
          </a:ln>
          <a:effectLst>
            <a:outerShdw blurRad="444500" dist="101600" dir="5400000" sx="101000" sy="101000" algn="ctr" rotWithShape="0">
              <a:schemeClr val="bg1">
                <a:lumMod val="6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E4E9A8-5146-1BBA-D8A9-00585D16E2EE}"/>
              </a:ext>
            </a:extLst>
          </p:cNvPr>
          <p:cNvSpPr txBox="1"/>
          <p:nvPr/>
        </p:nvSpPr>
        <p:spPr>
          <a:xfrm>
            <a:off x="2887398" y="1931823"/>
            <a:ext cx="1560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POSTS NO</a:t>
            </a:r>
          </a:p>
          <a:p>
            <a:pPr algn="ctr"/>
            <a:r>
              <a:rPr lang="en-US" sz="1400" spc="100" dirty="0">
                <a:solidFill>
                  <a:srgbClr val="1C5BFF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TWITTER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B0CB5C-42E7-B9E5-F278-293CE2DEFBB9}"/>
              </a:ext>
            </a:extLst>
          </p:cNvPr>
          <p:cNvSpPr txBox="1"/>
          <p:nvPr/>
        </p:nvSpPr>
        <p:spPr>
          <a:xfrm>
            <a:off x="3148963" y="2590025"/>
            <a:ext cx="1003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ExtraBold" panose="00000900000000000000" pitchFamily="2" charset="0"/>
                <a:ea typeface="Open Sans BOLD" panose="020B0806030504020204" pitchFamily="34" charset="0"/>
                <a:cs typeface="Open Sans BOLD" panose="020B0806030504020204" pitchFamily="34" charset="0"/>
              </a:rPr>
              <a:t>636</a:t>
            </a:r>
            <a:endParaRPr lang="en-ID" sz="2400" dirty="0">
              <a:solidFill>
                <a:srgbClr val="1C5BFF"/>
              </a:solidFill>
              <a:latin typeface="Montserrat ExtraBold" panose="00000900000000000000" pitchFamily="2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1C6D48A-FFB8-5003-D511-57B1D0E05CE3}"/>
              </a:ext>
            </a:extLst>
          </p:cNvPr>
          <p:cNvSpPr/>
          <p:nvPr/>
        </p:nvSpPr>
        <p:spPr>
          <a:xfrm>
            <a:off x="2999070" y="2484262"/>
            <a:ext cx="1314323" cy="54928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E2D7606-AF2D-D107-613B-0644A5234FEF}"/>
              </a:ext>
            </a:extLst>
          </p:cNvPr>
          <p:cNvSpPr/>
          <p:nvPr/>
        </p:nvSpPr>
        <p:spPr>
          <a:xfrm>
            <a:off x="2999070" y="2530811"/>
            <a:ext cx="1314323" cy="54928"/>
          </a:xfrm>
          <a:prstGeom prst="rect">
            <a:avLst/>
          </a:prstGeom>
          <a:solidFill>
            <a:schemeClr val="accent1">
              <a:lumMod val="60000"/>
              <a:lumOff val="4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15">
            <a:extLst>
              <a:ext uri="{FF2B5EF4-FFF2-40B4-BE49-F238E27FC236}">
                <a16:creationId xmlns:a16="http://schemas.microsoft.com/office/drawing/2014/main" id="{7091A42D-8A87-1B08-77F4-A5EC6A8C7FD4}"/>
              </a:ext>
            </a:extLst>
          </p:cNvPr>
          <p:cNvSpPr/>
          <p:nvPr/>
        </p:nvSpPr>
        <p:spPr>
          <a:xfrm>
            <a:off x="3508848" y="3337999"/>
            <a:ext cx="1723330" cy="1320687"/>
          </a:xfrm>
          <a:prstGeom prst="roundRect">
            <a:avLst>
              <a:gd name="adj" fmla="val 7883"/>
            </a:avLst>
          </a:prstGeom>
          <a:solidFill>
            <a:schemeClr val="bg1"/>
          </a:solidFill>
          <a:ln>
            <a:noFill/>
          </a:ln>
          <a:effectLst>
            <a:outerShdw blurRad="444500" dist="101600" dir="5400000" sx="101000" sy="101000" algn="ctr" rotWithShape="0">
              <a:schemeClr val="bg1">
                <a:lumMod val="6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33464C-459A-D05B-16F2-113BB7407AC5}"/>
              </a:ext>
            </a:extLst>
          </p:cNvPr>
          <p:cNvSpPr txBox="1"/>
          <p:nvPr/>
        </p:nvSpPr>
        <p:spPr>
          <a:xfrm>
            <a:off x="3586076" y="3549762"/>
            <a:ext cx="1560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buSzPts val="1400"/>
            </a:pPr>
            <a:r>
              <a:rPr lang="pt-BR" sz="1400" dirty="0">
                <a:solidFill>
                  <a:srgbClr val="405B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#</a:t>
            </a:r>
            <a:r>
              <a:rPr lang="pt-BR" sz="1400" dirty="0" err="1">
                <a:solidFill>
                  <a:srgbClr val="405B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OpiniãoAnace</a:t>
            </a:r>
            <a:endParaRPr lang="pt-BR" sz="1400" dirty="0">
              <a:solidFill>
                <a:srgbClr val="405B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D63527-A953-2D5A-E7CC-FD3C6981EB40}"/>
              </a:ext>
            </a:extLst>
          </p:cNvPr>
          <p:cNvSpPr txBox="1"/>
          <p:nvPr/>
        </p:nvSpPr>
        <p:spPr>
          <a:xfrm>
            <a:off x="3856108" y="4122492"/>
            <a:ext cx="1003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ExtraBold" panose="00000900000000000000" pitchFamily="2" charset="0"/>
                <a:ea typeface="Open Sans BOLD" panose="020B0806030504020204" pitchFamily="34" charset="0"/>
                <a:cs typeface="Open Sans BOLD" panose="020B0806030504020204" pitchFamily="34" charset="0"/>
              </a:rPr>
              <a:t>12</a:t>
            </a:r>
            <a:endParaRPr lang="en-ID" sz="2400" dirty="0">
              <a:solidFill>
                <a:srgbClr val="1C5BFF"/>
              </a:solidFill>
              <a:latin typeface="Montserrat ExtraBold" panose="00000900000000000000" pitchFamily="2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44E57B7-10A5-297F-A022-43571BC5A83E}"/>
              </a:ext>
            </a:extLst>
          </p:cNvPr>
          <p:cNvSpPr/>
          <p:nvPr/>
        </p:nvSpPr>
        <p:spPr>
          <a:xfrm>
            <a:off x="3706215" y="3974394"/>
            <a:ext cx="1314323" cy="54928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4578E73-735A-D2E4-678C-ABCC6CDBCB8A}"/>
              </a:ext>
            </a:extLst>
          </p:cNvPr>
          <p:cNvSpPr/>
          <p:nvPr/>
        </p:nvSpPr>
        <p:spPr>
          <a:xfrm>
            <a:off x="3706215" y="4020943"/>
            <a:ext cx="1314323" cy="54928"/>
          </a:xfrm>
          <a:prstGeom prst="rect">
            <a:avLst/>
          </a:prstGeom>
          <a:solidFill>
            <a:schemeClr val="accent1">
              <a:lumMod val="60000"/>
              <a:lumOff val="4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15">
            <a:extLst>
              <a:ext uri="{FF2B5EF4-FFF2-40B4-BE49-F238E27FC236}">
                <a16:creationId xmlns:a16="http://schemas.microsoft.com/office/drawing/2014/main" id="{8535C758-33BC-BE9C-A73C-EB956BC46393}"/>
              </a:ext>
            </a:extLst>
          </p:cNvPr>
          <p:cNvSpPr/>
          <p:nvPr/>
        </p:nvSpPr>
        <p:spPr>
          <a:xfrm>
            <a:off x="2801703" y="4845066"/>
            <a:ext cx="1723330" cy="1320687"/>
          </a:xfrm>
          <a:prstGeom prst="roundRect">
            <a:avLst>
              <a:gd name="adj" fmla="val 7883"/>
            </a:avLst>
          </a:prstGeom>
          <a:solidFill>
            <a:schemeClr val="bg1"/>
          </a:solidFill>
          <a:ln>
            <a:noFill/>
          </a:ln>
          <a:effectLst>
            <a:outerShdw blurRad="444500" dist="101600" dir="5400000" sx="101000" sy="101000" algn="ctr" rotWithShape="0">
              <a:schemeClr val="bg1">
                <a:lumMod val="6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8920056-79F1-C251-A60D-48686BC072F3}"/>
              </a:ext>
            </a:extLst>
          </p:cNvPr>
          <p:cNvSpPr txBox="1"/>
          <p:nvPr/>
        </p:nvSpPr>
        <p:spPr>
          <a:xfrm>
            <a:off x="2887398" y="4971357"/>
            <a:ext cx="15607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EM DIA COM A</a:t>
            </a:r>
          </a:p>
          <a:p>
            <a:pPr algn="ctr"/>
            <a:r>
              <a:rPr lang="en-US" sz="1300" spc="100" dirty="0">
                <a:solidFill>
                  <a:srgbClr val="1C5BFF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ANACE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B1508D3-97CF-99BC-FF71-779966A2F0E6}"/>
              </a:ext>
            </a:extLst>
          </p:cNvPr>
          <p:cNvSpPr txBox="1"/>
          <p:nvPr/>
        </p:nvSpPr>
        <p:spPr>
          <a:xfrm>
            <a:off x="3148963" y="5629559"/>
            <a:ext cx="1003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ExtraBold" panose="00000900000000000000" pitchFamily="2" charset="0"/>
                <a:ea typeface="Open Sans BOLD" panose="020B0806030504020204" pitchFamily="34" charset="0"/>
                <a:cs typeface="Open Sans BOLD" panose="020B0806030504020204" pitchFamily="34" charset="0"/>
              </a:rPr>
              <a:t>8</a:t>
            </a:r>
            <a:endParaRPr lang="en-ID" sz="2400" dirty="0">
              <a:solidFill>
                <a:srgbClr val="1C5BFF"/>
              </a:solidFill>
              <a:latin typeface="Montserrat ExtraBold" panose="00000900000000000000" pitchFamily="2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D1F2DF0-7134-A765-7E68-EF29C49C6ECE}"/>
              </a:ext>
            </a:extLst>
          </p:cNvPr>
          <p:cNvSpPr/>
          <p:nvPr/>
        </p:nvSpPr>
        <p:spPr>
          <a:xfrm>
            <a:off x="2999070" y="5523796"/>
            <a:ext cx="1314323" cy="54928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D67DC93-E061-99FF-6CF4-D119243FD691}"/>
              </a:ext>
            </a:extLst>
          </p:cNvPr>
          <p:cNvSpPr/>
          <p:nvPr/>
        </p:nvSpPr>
        <p:spPr>
          <a:xfrm>
            <a:off x="2999070" y="5570345"/>
            <a:ext cx="1314323" cy="54928"/>
          </a:xfrm>
          <a:prstGeom prst="rect">
            <a:avLst/>
          </a:prstGeom>
          <a:solidFill>
            <a:schemeClr val="accent1">
              <a:lumMod val="60000"/>
              <a:lumOff val="4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 descr="Uma imagem contendo objeto, relógio&#10;&#10;Descrição gerada automaticamente">
            <a:extLst>
              <a:ext uri="{FF2B5EF4-FFF2-40B4-BE49-F238E27FC236}">
                <a16:creationId xmlns:a16="http://schemas.microsoft.com/office/drawing/2014/main" id="{FC16EE50-FB78-7F11-AAFA-E88D3EEC9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722" y="6470101"/>
            <a:ext cx="1087341" cy="26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47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Oval 64">
            <a:extLst>
              <a:ext uri="{FF2B5EF4-FFF2-40B4-BE49-F238E27FC236}">
                <a16:creationId xmlns:a16="http://schemas.microsoft.com/office/drawing/2014/main" id="{9D776AEB-9201-4EFF-A2DA-6C4E1F444E9E}"/>
              </a:ext>
            </a:extLst>
          </p:cNvPr>
          <p:cNvSpPr/>
          <p:nvPr/>
        </p:nvSpPr>
        <p:spPr>
          <a:xfrm>
            <a:off x="-696749" y="-818738"/>
            <a:ext cx="2258850" cy="2258848"/>
          </a:xfrm>
          <a:prstGeom prst="ellipse">
            <a:avLst/>
          </a:prstGeom>
          <a:solidFill>
            <a:srgbClr val="1C5BFF">
              <a:alpha val="5000"/>
            </a:srgbClr>
          </a:solidFill>
          <a:ln>
            <a:noFill/>
          </a:ln>
          <a:effectLst>
            <a:outerShdw blurRad="444500" dist="101600" dir="5400000" sx="101000" sy="101000" algn="r" rotWithShape="0">
              <a:schemeClr val="bg1">
                <a:lumMod val="6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D45CA4C-B14B-4F94-B7CC-BB97683EAE8B}"/>
              </a:ext>
            </a:extLst>
          </p:cNvPr>
          <p:cNvSpPr/>
          <p:nvPr/>
        </p:nvSpPr>
        <p:spPr>
          <a:xfrm>
            <a:off x="8966200" y="1512688"/>
            <a:ext cx="3225799" cy="10513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ED6ABB9-62A7-4347-BC0B-53B78218E31F}"/>
              </a:ext>
            </a:extLst>
          </p:cNvPr>
          <p:cNvSpPr/>
          <p:nvPr/>
        </p:nvSpPr>
        <p:spPr>
          <a:xfrm>
            <a:off x="534070" y="3134201"/>
            <a:ext cx="2198914" cy="2067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9175EEC-1079-41A8-A159-D0C4A63EE74B}"/>
              </a:ext>
            </a:extLst>
          </p:cNvPr>
          <p:cNvSpPr/>
          <p:nvPr/>
        </p:nvSpPr>
        <p:spPr>
          <a:xfrm>
            <a:off x="3403598" y="3038448"/>
            <a:ext cx="2198914" cy="20675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8B26ABB-04C0-4A3A-957A-0D7C253961D3}"/>
              </a:ext>
            </a:extLst>
          </p:cNvPr>
          <p:cNvSpPr txBox="1"/>
          <p:nvPr/>
        </p:nvSpPr>
        <p:spPr>
          <a:xfrm>
            <a:off x="1306208" y="1842651"/>
            <a:ext cx="45103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As cinco publicações com maior engajamento no LinkedIn da são posts do preço da energia, compartilhamento de clipping e opinião ANACE.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A267071-20C8-4F24-B566-28A6851E4D6E}"/>
              </a:ext>
            </a:extLst>
          </p:cNvPr>
          <p:cNvSpPr txBox="1"/>
          <p:nvPr/>
        </p:nvSpPr>
        <p:spPr>
          <a:xfrm>
            <a:off x="1288492" y="1172442"/>
            <a:ext cx="469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Os TOP 5 no </a:t>
            </a:r>
            <a:r>
              <a:rPr lang="en-GB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Linkedin</a:t>
            </a:r>
            <a:endParaRPr lang="en-US" sz="3200" dirty="0">
              <a:solidFill>
                <a:srgbClr val="CE74A7"/>
              </a:solidFill>
              <a:latin typeface="Montserrat SemiBold" panose="000007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DA8673D-2AA2-4EAF-8CEE-67B81A35F576}"/>
              </a:ext>
            </a:extLst>
          </p:cNvPr>
          <p:cNvSpPr/>
          <p:nvPr/>
        </p:nvSpPr>
        <p:spPr>
          <a:xfrm>
            <a:off x="8973154" y="1150582"/>
            <a:ext cx="3233977" cy="375697"/>
          </a:xfrm>
          <a:prstGeom prst="rect">
            <a:avLst/>
          </a:prstGeom>
          <a:solidFill>
            <a:schemeClr val="accent1">
              <a:lumMod val="60000"/>
              <a:lumOff val="4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C47A81-5BDD-A91F-E6A9-6DDC8946F3A6}"/>
              </a:ext>
            </a:extLst>
          </p:cNvPr>
          <p:cNvSpPr/>
          <p:nvPr/>
        </p:nvSpPr>
        <p:spPr>
          <a:xfrm>
            <a:off x="1008203" y="4951510"/>
            <a:ext cx="1921264" cy="7794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26">
            <a:extLst>
              <a:ext uri="{FF2B5EF4-FFF2-40B4-BE49-F238E27FC236}">
                <a16:creationId xmlns:a16="http://schemas.microsoft.com/office/drawing/2014/main" id="{C2A4ECEE-977A-E4D8-4D2B-0E58D497AD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7" t="21319" r="37116" b="31067"/>
          <a:stretch/>
        </p:blipFill>
        <p:spPr>
          <a:xfrm>
            <a:off x="534071" y="3340959"/>
            <a:ext cx="2198914" cy="1793531"/>
          </a:xfrm>
          <a:prstGeom prst="rect">
            <a:avLst/>
          </a:prstGeom>
        </p:spPr>
      </p:pic>
      <p:sp>
        <p:nvSpPr>
          <p:cNvPr id="6" name="Retângulo 23">
            <a:extLst>
              <a:ext uri="{FF2B5EF4-FFF2-40B4-BE49-F238E27FC236}">
                <a16:creationId xmlns:a16="http://schemas.microsoft.com/office/drawing/2014/main" id="{7E8DFBEF-D346-A125-D4F2-EB6E4918FF7B}"/>
              </a:ext>
            </a:extLst>
          </p:cNvPr>
          <p:cNvSpPr/>
          <p:nvPr/>
        </p:nvSpPr>
        <p:spPr>
          <a:xfrm>
            <a:off x="1008203" y="5126923"/>
            <a:ext cx="1921264" cy="598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1600" b="1" dirty="0">
                <a:solidFill>
                  <a:schemeClr val="bg1"/>
                </a:solidFill>
              </a:rPr>
              <a:t>14,52%</a:t>
            </a:r>
            <a:r>
              <a:rPr lang="pt-BR" sz="1600" dirty="0">
                <a:solidFill>
                  <a:schemeClr val="bg1"/>
                </a:solidFill>
              </a:rPr>
              <a:t> de engajamento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25619C-1EF1-76B5-96D9-E976DDA8700C}"/>
              </a:ext>
            </a:extLst>
          </p:cNvPr>
          <p:cNvSpPr/>
          <p:nvPr/>
        </p:nvSpPr>
        <p:spPr>
          <a:xfrm>
            <a:off x="3244481" y="5521895"/>
            <a:ext cx="1327519" cy="8161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27">
            <a:extLst>
              <a:ext uri="{FF2B5EF4-FFF2-40B4-BE49-F238E27FC236}">
                <a16:creationId xmlns:a16="http://schemas.microsoft.com/office/drawing/2014/main" id="{0295A1B0-DC80-0951-25DF-41A86244EC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77" t="19472" r="36885" b="14649"/>
          <a:stretch/>
        </p:blipFill>
        <p:spPr>
          <a:xfrm>
            <a:off x="3403599" y="3237580"/>
            <a:ext cx="2195410" cy="2442468"/>
          </a:xfrm>
          <a:prstGeom prst="rect">
            <a:avLst/>
          </a:prstGeom>
        </p:spPr>
      </p:pic>
      <p:sp>
        <p:nvSpPr>
          <p:cNvPr id="9" name="Retângulo 23">
            <a:extLst>
              <a:ext uri="{FF2B5EF4-FFF2-40B4-BE49-F238E27FC236}">
                <a16:creationId xmlns:a16="http://schemas.microsoft.com/office/drawing/2014/main" id="{F243FB2C-51C6-3C5D-9E39-15FB75367744}"/>
              </a:ext>
            </a:extLst>
          </p:cNvPr>
          <p:cNvSpPr/>
          <p:nvPr/>
        </p:nvSpPr>
        <p:spPr>
          <a:xfrm>
            <a:off x="3243403" y="5728058"/>
            <a:ext cx="1327519" cy="598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1600" b="1" dirty="0">
                <a:solidFill>
                  <a:schemeClr val="bg1"/>
                </a:solidFill>
              </a:rPr>
              <a:t>14,43% </a:t>
            </a:r>
            <a:r>
              <a:rPr lang="pt-BR" sz="1600" dirty="0">
                <a:solidFill>
                  <a:schemeClr val="bg1"/>
                </a:solidFill>
              </a:rPr>
              <a:t>de engajamento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CE06AA-C526-308A-568A-08FA3617E8BC}"/>
              </a:ext>
            </a:extLst>
          </p:cNvPr>
          <p:cNvSpPr/>
          <p:nvPr/>
        </p:nvSpPr>
        <p:spPr>
          <a:xfrm>
            <a:off x="9418390" y="1941792"/>
            <a:ext cx="2019621" cy="2067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19C0E1-9DDE-9668-3A24-1050C6DD4D90}"/>
              </a:ext>
            </a:extLst>
          </p:cNvPr>
          <p:cNvSpPr/>
          <p:nvPr/>
        </p:nvSpPr>
        <p:spPr>
          <a:xfrm>
            <a:off x="6375400" y="2161992"/>
            <a:ext cx="1921264" cy="77947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C5BFF"/>
              </a:solidFill>
            </a:endParaRPr>
          </a:p>
        </p:txBody>
      </p:sp>
      <p:sp>
        <p:nvSpPr>
          <p:cNvPr id="13" name="Retângulo 23">
            <a:extLst>
              <a:ext uri="{FF2B5EF4-FFF2-40B4-BE49-F238E27FC236}">
                <a16:creationId xmlns:a16="http://schemas.microsoft.com/office/drawing/2014/main" id="{7F34C534-4212-D1EF-6396-C74C62556DB5}"/>
              </a:ext>
            </a:extLst>
          </p:cNvPr>
          <p:cNvSpPr/>
          <p:nvPr/>
        </p:nvSpPr>
        <p:spPr>
          <a:xfrm>
            <a:off x="7002603" y="2337405"/>
            <a:ext cx="1294061" cy="598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1600" b="1" dirty="0">
                <a:solidFill>
                  <a:schemeClr val="bg1"/>
                </a:solidFill>
              </a:rPr>
              <a:t> 12,07%</a:t>
            </a:r>
            <a:r>
              <a:rPr lang="pt-BR" sz="1600" dirty="0">
                <a:solidFill>
                  <a:schemeClr val="bg1"/>
                </a:solidFill>
              </a:rPr>
              <a:t> de engajamento</a:t>
            </a:r>
          </a:p>
        </p:txBody>
      </p:sp>
      <p:pic>
        <p:nvPicPr>
          <p:cNvPr id="14" name="Imagem 28">
            <a:extLst>
              <a:ext uri="{FF2B5EF4-FFF2-40B4-BE49-F238E27FC236}">
                <a16:creationId xmlns:a16="http://schemas.microsoft.com/office/drawing/2014/main" id="{315A1D37-CE2D-2E35-5F6B-912FAD4379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69" t="22140" r="35616" b="23064"/>
          <a:stretch/>
        </p:blipFill>
        <p:spPr>
          <a:xfrm>
            <a:off x="6528471" y="479856"/>
            <a:ext cx="2206160" cy="18393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274CADD-30E7-2A2E-A623-C80FBB9AC00E}"/>
              </a:ext>
            </a:extLst>
          </p:cNvPr>
          <p:cNvSpPr txBox="1"/>
          <p:nvPr/>
        </p:nvSpPr>
        <p:spPr>
          <a:xfrm>
            <a:off x="10659063" y="202783"/>
            <a:ext cx="13131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AGO - ANACE 2022</a:t>
            </a: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6F527A03-40E1-D0C5-F393-3E0A0A5D1A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6473653"/>
            <a:ext cx="1066555" cy="26545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5A3CB34-C09C-6B83-386B-853A0CB694A7}"/>
              </a:ext>
            </a:extLst>
          </p:cNvPr>
          <p:cNvSpPr/>
          <p:nvPr/>
        </p:nvSpPr>
        <p:spPr>
          <a:xfrm>
            <a:off x="9262776" y="4428702"/>
            <a:ext cx="1327519" cy="81617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973677B8-6B9D-9203-4C67-2648D579B29C}"/>
              </a:ext>
            </a:extLst>
          </p:cNvPr>
          <p:cNvSpPr/>
          <p:nvPr/>
        </p:nvSpPr>
        <p:spPr>
          <a:xfrm>
            <a:off x="9261698" y="4634865"/>
            <a:ext cx="1327519" cy="598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1600" b="1" dirty="0">
                <a:solidFill>
                  <a:schemeClr val="bg1"/>
                </a:solidFill>
              </a:rPr>
              <a:t>10,77%</a:t>
            </a:r>
            <a:r>
              <a:rPr lang="pt-BR" sz="1600" dirty="0">
                <a:solidFill>
                  <a:schemeClr val="bg1"/>
                </a:solidFill>
              </a:rPr>
              <a:t> de engajamento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8C8188-C290-1F0F-6BA9-A43953A6689E}"/>
              </a:ext>
            </a:extLst>
          </p:cNvPr>
          <p:cNvSpPr/>
          <p:nvPr/>
        </p:nvSpPr>
        <p:spPr>
          <a:xfrm>
            <a:off x="6544731" y="278314"/>
            <a:ext cx="2198914" cy="20675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Imagem 29">
            <a:extLst>
              <a:ext uri="{FF2B5EF4-FFF2-40B4-BE49-F238E27FC236}">
                <a16:creationId xmlns:a16="http://schemas.microsoft.com/office/drawing/2014/main" id="{FA70C7BB-A3AB-CDA6-6E7F-D20BADCD96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346" t="21417" r="37116" b="6442"/>
          <a:stretch/>
        </p:blipFill>
        <p:spPr>
          <a:xfrm>
            <a:off x="9418390" y="2148550"/>
            <a:ext cx="2019621" cy="2460464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BE4460A-FD5D-5201-D216-23C0A612D683}"/>
              </a:ext>
            </a:extLst>
          </p:cNvPr>
          <p:cNvSpPr/>
          <p:nvPr/>
        </p:nvSpPr>
        <p:spPr>
          <a:xfrm>
            <a:off x="6150382" y="3378782"/>
            <a:ext cx="2543435" cy="20675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E5206E4-B10F-D1E9-C075-532A85E4531C}"/>
              </a:ext>
            </a:extLst>
          </p:cNvPr>
          <p:cNvSpPr/>
          <p:nvPr/>
        </p:nvSpPr>
        <p:spPr>
          <a:xfrm>
            <a:off x="6902081" y="5657479"/>
            <a:ext cx="1954052" cy="8161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tângulo 23">
            <a:extLst>
              <a:ext uri="{FF2B5EF4-FFF2-40B4-BE49-F238E27FC236}">
                <a16:creationId xmlns:a16="http://schemas.microsoft.com/office/drawing/2014/main" id="{31052FCF-5B51-645F-7582-CBFD15458C11}"/>
              </a:ext>
            </a:extLst>
          </p:cNvPr>
          <p:cNvSpPr/>
          <p:nvPr/>
        </p:nvSpPr>
        <p:spPr>
          <a:xfrm>
            <a:off x="6901003" y="5863642"/>
            <a:ext cx="1327519" cy="598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1600" b="1" dirty="0">
                <a:solidFill>
                  <a:schemeClr val="bg1"/>
                </a:solidFill>
              </a:rPr>
              <a:t>10,58% </a:t>
            </a:r>
            <a:r>
              <a:rPr lang="pt-BR" sz="1600" dirty="0">
                <a:solidFill>
                  <a:schemeClr val="bg1"/>
                </a:solidFill>
              </a:rPr>
              <a:t>de engajamento</a:t>
            </a:r>
          </a:p>
        </p:txBody>
      </p:sp>
      <p:pic>
        <p:nvPicPr>
          <p:cNvPr id="29" name="Imagem 30">
            <a:extLst>
              <a:ext uri="{FF2B5EF4-FFF2-40B4-BE49-F238E27FC236}">
                <a16:creationId xmlns:a16="http://schemas.microsoft.com/office/drawing/2014/main" id="{89D2BFC9-9CD3-CABA-2552-504E80862CA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384" t="21730" r="35846" b="19370"/>
          <a:stretch/>
        </p:blipFill>
        <p:spPr>
          <a:xfrm>
            <a:off x="6150383" y="3571940"/>
            <a:ext cx="2543435" cy="2301432"/>
          </a:xfrm>
          <a:prstGeom prst="rect">
            <a:avLst/>
          </a:prstGeom>
        </p:spPr>
      </p:pic>
      <p:pic>
        <p:nvPicPr>
          <p:cNvPr id="2" name="Imagem 1" descr="Uma imagem contendo objeto, relógio&#10;&#10;Descrição gerada automaticamente">
            <a:extLst>
              <a:ext uri="{FF2B5EF4-FFF2-40B4-BE49-F238E27FC236}">
                <a16:creationId xmlns:a16="http://schemas.microsoft.com/office/drawing/2014/main" id="{EF7A5CDB-935F-B936-8B11-7C56ED015F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722" y="6470101"/>
            <a:ext cx="1087341" cy="26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626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Oval 64">
            <a:extLst>
              <a:ext uri="{FF2B5EF4-FFF2-40B4-BE49-F238E27FC236}">
                <a16:creationId xmlns:a16="http://schemas.microsoft.com/office/drawing/2014/main" id="{9D776AEB-9201-4EFF-A2DA-6C4E1F444E9E}"/>
              </a:ext>
            </a:extLst>
          </p:cNvPr>
          <p:cNvSpPr/>
          <p:nvPr/>
        </p:nvSpPr>
        <p:spPr>
          <a:xfrm>
            <a:off x="-1046893" y="-1083117"/>
            <a:ext cx="2258850" cy="2258848"/>
          </a:xfrm>
          <a:prstGeom prst="ellipse">
            <a:avLst/>
          </a:prstGeom>
          <a:solidFill>
            <a:srgbClr val="1C5BFF">
              <a:alpha val="5000"/>
            </a:srgbClr>
          </a:solidFill>
          <a:ln>
            <a:noFill/>
          </a:ln>
          <a:effectLst>
            <a:outerShdw blurRad="444500" dist="101600" dir="5400000" sx="101000" sy="101000" algn="r" rotWithShape="0">
              <a:schemeClr val="bg1">
                <a:lumMod val="6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D45CA4C-B14B-4F94-B7CC-BB97683EAE8B}"/>
              </a:ext>
            </a:extLst>
          </p:cNvPr>
          <p:cNvSpPr/>
          <p:nvPr/>
        </p:nvSpPr>
        <p:spPr>
          <a:xfrm>
            <a:off x="10100733" y="1"/>
            <a:ext cx="2091266" cy="15323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ED6ABB9-62A7-4347-BC0B-53B78218E31F}"/>
              </a:ext>
            </a:extLst>
          </p:cNvPr>
          <p:cNvSpPr/>
          <p:nvPr/>
        </p:nvSpPr>
        <p:spPr>
          <a:xfrm>
            <a:off x="534070" y="2430299"/>
            <a:ext cx="4021934" cy="2067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8B26ABB-04C0-4A3A-957A-0D7C253961D3}"/>
              </a:ext>
            </a:extLst>
          </p:cNvPr>
          <p:cNvSpPr txBox="1"/>
          <p:nvPr/>
        </p:nvSpPr>
        <p:spPr>
          <a:xfrm>
            <a:off x="1306209" y="1636385"/>
            <a:ext cx="4180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No Twitter, os campeões de engajamento são as notícias do dia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A267071-20C8-4F24-B566-28A6851E4D6E}"/>
              </a:ext>
            </a:extLst>
          </p:cNvPr>
          <p:cNvSpPr txBox="1"/>
          <p:nvPr/>
        </p:nvSpPr>
        <p:spPr>
          <a:xfrm>
            <a:off x="1288492" y="966176"/>
            <a:ext cx="4358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Os TOP 5 no Twitter</a:t>
            </a:r>
            <a:endParaRPr lang="en-US" sz="3200" dirty="0">
              <a:solidFill>
                <a:srgbClr val="CE74A7"/>
              </a:solidFill>
              <a:latin typeface="Montserrat SemiBold" panose="000007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C47A81-5BDD-A91F-E6A9-6DDC8946F3A6}"/>
              </a:ext>
            </a:extLst>
          </p:cNvPr>
          <p:cNvSpPr/>
          <p:nvPr/>
        </p:nvSpPr>
        <p:spPr>
          <a:xfrm>
            <a:off x="345577" y="3792877"/>
            <a:ext cx="2258850" cy="5849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ângulo 23">
            <a:extLst>
              <a:ext uri="{FF2B5EF4-FFF2-40B4-BE49-F238E27FC236}">
                <a16:creationId xmlns:a16="http://schemas.microsoft.com/office/drawing/2014/main" id="{7E8DFBEF-D346-A125-D4F2-EB6E4918FF7B}"/>
              </a:ext>
            </a:extLst>
          </p:cNvPr>
          <p:cNvSpPr/>
          <p:nvPr/>
        </p:nvSpPr>
        <p:spPr>
          <a:xfrm>
            <a:off x="345577" y="3968290"/>
            <a:ext cx="21859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1600" b="1" dirty="0">
                <a:solidFill>
                  <a:schemeClr val="bg1"/>
                </a:solidFill>
              </a:rPr>
              <a:t>13,0%</a:t>
            </a:r>
            <a:r>
              <a:rPr lang="pt-BR" sz="1600" dirty="0">
                <a:solidFill>
                  <a:schemeClr val="bg1"/>
                </a:solidFill>
              </a:rPr>
              <a:t> de engajamento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19C0E1-9DDE-9668-3A24-1050C6DD4D90}"/>
              </a:ext>
            </a:extLst>
          </p:cNvPr>
          <p:cNvSpPr/>
          <p:nvPr/>
        </p:nvSpPr>
        <p:spPr>
          <a:xfrm>
            <a:off x="2743200" y="5808582"/>
            <a:ext cx="2416335" cy="68103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C5B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74CADD-30E7-2A2E-A623-C80FBB9AC00E}"/>
              </a:ext>
            </a:extLst>
          </p:cNvPr>
          <p:cNvSpPr txBox="1"/>
          <p:nvPr/>
        </p:nvSpPr>
        <p:spPr>
          <a:xfrm>
            <a:off x="10659063" y="202783"/>
            <a:ext cx="13131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b="1" dirty="0">
                <a:solidFill>
                  <a:schemeClr val="bg1"/>
                </a:solidFill>
                <a:latin typeface="Montserrat" pitchFamily="2" charset="77"/>
              </a:rPr>
              <a:t>AGO - ANACE 2022</a:t>
            </a: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6F527A03-40E1-D0C5-F393-3E0A0A5D1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6473653"/>
            <a:ext cx="1066555" cy="26545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08C8188-C290-1F0F-6BA9-A43953A6689E}"/>
              </a:ext>
            </a:extLst>
          </p:cNvPr>
          <p:cNvSpPr/>
          <p:nvPr/>
        </p:nvSpPr>
        <p:spPr>
          <a:xfrm>
            <a:off x="915069" y="4565350"/>
            <a:ext cx="4038329" cy="20675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F9ECB502-178B-2D5E-08E6-0D2441833C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8" t="53508" r="57068" b="33617"/>
          <a:stretch/>
        </p:blipFill>
        <p:spPr bwMode="auto">
          <a:xfrm>
            <a:off x="534070" y="2663866"/>
            <a:ext cx="4021934" cy="1283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1FE6295A-57AD-B6D9-9892-8EA2FB25FD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2" t="41622" r="58619" b="46808"/>
          <a:stretch/>
        </p:blipFill>
        <p:spPr bwMode="auto">
          <a:xfrm>
            <a:off x="920001" y="4782371"/>
            <a:ext cx="4038330" cy="1238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ângulo 23">
            <a:extLst>
              <a:ext uri="{FF2B5EF4-FFF2-40B4-BE49-F238E27FC236}">
                <a16:creationId xmlns:a16="http://schemas.microsoft.com/office/drawing/2014/main" id="{8DD9260D-E8E8-3FD2-467A-F13A12A447C1}"/>
              </a:ext>
            </a:extLst>
          </p:cNvPr>
          <p:cNvSpPr/>
          <p:nvPr/>
        </p:nvSpPr>
        <p:spPr>
          <a:xfrm>
            <a:off x="2973579" y="6073510"/>
            <a:ext cx="21859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1600" b="1" dirty="0">
                <a:solidFill>
                  <a:schemeClr val="bg1"/>
                </a:solidFill>
              </a:rPr>
              <a:t>11,08%</a:t>
            </a:r>
            <a:r>
              <a:rPr lang="pt-BR" sz="1600" dirty="0">
                <a:solidFill>
                  <a:schemeClr val="bg1"/>
                </a:solidFill>
              </a:rPr>
              <a:t> de engajamento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462512-EF10-4394-C78A-CFD1FE8BB7FD}"/>
              </a:ext>
            </a:extLst>
          </p:cNvPr>
          <p:cNvSpPr/>
          <p:nvPr/>
        </p:nvSpPr>
        <p:spPr>
          <a:xfrm>
            <a:off x="6205398" y="546897"/>
            <a:ext cx="4223628" cy="2067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AC3F67-2525-26FF-B7A7-54D6D907B55C}"/>
              </a:ext>
            </a:extLst>
          </p:cNvPr>
          <p:cNvSpPr/>
          <p:nvPr/>
        </p:nvSpPr>
        <p:spPr>
          <a:xfrm>
            <a:off x="6028938" y="2005186"/>
            <a:ext cx="2258850" cy="5849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tângulo 23">
            <a:extLst>
              <a:ext uri="{FF2B5EF4-FFF2-40B4-BE49-F238E27FC236}">
                <a16:creationId xmlns:a16="http://schemas.microsoft.com/office/drawing/2014/main" id="{D53E796F-A859-BD03-56E0-1ABCC4F787F5}"/>
              </a:ext>
            </a:extLst>
          </p:cNvPr>
          <p:cNvSpPr/>
          <p:nvPr/>
        </p:nvSpPr>
        <p:spPr>
          <a:xfrm>
            <a:off x="6028938" y="2180599"/>
            <a:ext cx="21859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1600" b="1" dirty="0">
                <a:solidFill>
                  <a:schemeClr val="bg1"/>
                </a:solidFill>
              </a:rPr>
              <a:t>10,8%</a:t>
            </a:r>
            <a:r>
              <a:rPr lang="pt-BR" sz="1600" dirty="0">
                <a:solidFill>
                  <a:schemeClr val="bg1"/>
                </a:solidFill>
              </a:rPr>
              <a:t> de engajamento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618082FD-99D7-87F7-A1E0-90704A9B5B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6" t="62806" r="54390" b="22103"/>
          <a:stretch/>
        </p:blipFill>
        <p:spPr bwMode="auto">
          <a:xfrm>
            <a:off x="6205398" y="753655"/>
            <a:ext cx="4223628" cy="141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08B5751-F795-AB2E-52EB-0BA27267829F}"/>
              </a:ext>
            </a:extLst>
          </p:cNvPr>
          <p:cNvSpPr/>
          <p:nvPr/>
        </p:nvSpPr>
        <p:spPr>
          <a:xfrm>
            <a:off x="7121916" y="2732160"/>
            <a:ext cx="3756849" cy="20675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7D15002-DD4E-8ABE-D88F-71A784A8A014}"/>
              </a:ext>
            </a:extLst>
          </p:cNvPr>
          <p:cNvSpPr/>
          <p:nvPr/>
        </p:nvSpPr>
        <p:spPr>
          <a:xfrm>
            <a:off x="8644464" y="3987693"/>
            <a:ext cx="2416335" cy="68103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C5BFF"/>
              </a:solidFill>
            </a:endParaRPr>
          </a:p>
        </p:txBody>
      </p:sp>
      <p:sp>
        <p:nvSpPr>
          <p:cNvPr id="35" name="Retângulo 23">
            <a:extLst>
              <a:ext uri="{FF2B5EF4-FFF2-40B4-BE49-F238E27FC236}">
                <a16:creationId xmlns:a16="http://schemas.microsoft.com/office/drawing/2014/main" id="{46D1551A-4D27-7F96-62B8-EE1F603E21B1}"/>
              </a:ext>
            </a:extLst>
          </p:cNvPr>
          <p:cNvSpPr/>
          <p:nvPr/>
        </p:nvSpPr>
        <p:spPr>
          <a:xfrm>
            <a:off x="8874843" y="4252621"/>
            <a:ext cx="21859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1600" b="1" dirty="0">
                <a:solidFill>
                  <a:schemeClr val="bg1"/>
                </a:solidFill>
              </a:rPr>
              <a:t>12,1% </a:t>
            </a:r>
            <a:r>
              <a:rPr lang="pt-BR" sz="1600" dirty="0">
                <a:solidFill>
                  <a:schemeClr val="bg1"/>
                </a:solidFill>
              </a:rPr>
              <a:t>de engajamento</a:t>
            </a: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1ED1D7A3-EBC3-C1C4-1893-C47C058EC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0" t="68457" r="56915" b="17266"/>
          <a:stretch/>
        </p:blipFill>
        <p:spPr bwMode="auto">
          <a:xfrm>
            <a:off x="7121916" y="2938918"/>
            <a:ext cx="3756849" cy="129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6CCD1592-923E-5C7E-512D-2A03BFD5F3D7}"/>
              </a:ext>
            </a:extLst>
          </p:cNvPr>
          <p:cNvSpPr/>
          <p:nvPr/>
        </p:nvSpPr>
        <p:spPr>
          <a:xfrm>
            <a:off x="6164906" y="4813344"/>
            <a:ext cx="3756849" cy="2067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58ADACA-5163-735C-9A94-044353BEE2B2}"/>
              </a:ext>
            </a:extLst>
          </p:cNvPr>
          <p:cNvSpPr/>
          <p:nvPr/>
        </p:nvSpPr>
        <p:spPr>
          <a:xfrm>
            <a:off x="6028938" y="6035319"/>
            <a:ext cx="2258850" cy="5849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tângulo 23">
            <a:extLst>
              <a:ext uri="{FF2B5EF4-FFF2-40B4-BE49-F238E27FC236}">
                <a16:creationId xmlns:a16="http://schemas.microsoft.com/office/drawing/2014/main" id="{B3BF62F0-095D-BA7A-E4FD-5BD0C6C2C063}"/>
              </a:ext>
            </a:extLst>
          </p:cNvPr>
          <p:cNvSpPr/>
          <p:nvPr/>
        </p:nvSpPr>
        <p:spPr>
          <a:xfrm>
            <a:off x="6028938" y="6210732"/>
            <a:ext cx="21859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1600" b="1" dirty="0">
                <a:solidFill>
                  <a:schemeClr val="bg1"/>
                </a:solidFill>
              </a:rPr>
              <a:t>11,0% </a:t>
            </a:r>
            <a:r>
              <a:rPr lang="pt-BR" sz="1600" dirty="0">
                <a:solidFill>
                  <a:schemeClr val="bg1"/>
                </a:solidFill>
              </a:rPr>
              <a:t>de engajamento</a:t>
            </a:r>
          </a:p>
        </p:txBody>
      </p:sp>
      <p:pic>
        <p:nvPicPr>
          <p:cNvPr id="36" name="Picture 9">
            <a:extLst>
              <a:ext uri="{FF2B5EF4-FFF2-40B4-BE49-F238E27FC236}">
                <a16:creationId xmlns:a16="http://schemas.microsoft.com/office/drawing/2014/main" id="{B135AA86-130B-F6CD-0DFA-AE4613C15E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5" t="68812" r="57691" b="18663"/>
          <a:stretch/>
        </p:blipFill>
        <p:spPr bwMode="auto">
          <a:xfrm>
            <a:off x="6164906" y="5019600"/>
            <a:ext cx="3756850" cy="1203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 descr="Uma imagem contendo objeto, relógio&#10;&#10;Descrição gerada automaticamente">
            <a:extLst>
              <a:ext uri="{FF2B5EF4-FFF2-40B4-BE49-F238E27FC236}">
                <a16:creationId xmlns:a16="http://schemas.microsoft.com/office/drawing/2014/main" id="{D077B034-E331-957A-6289-452D292F5F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722" y="6470101"/>
            <a:ext cx="1087341" cy="26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259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2" descr="A group of wind turbines&#10;&#10;Description automatically generated with low confidence">
            <a:extLst>
              <a:ext uri="{FF2B5EF4-FFF2-40B4-BE49-F238E27FC236}">
                <a16:creationId xmlns:a16="http://schemas.microsoft.com/office/drawing/2014/main" id="{B2E59D02-A187-E8CD-E356-FF88DE4BAC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9" r="32809"/>
          <a:stretch>
            <a:fillRect/>
          </a:stretch>
        </p:blipFill>
        <p:spPr>
          <a:xfrm>
            <a:off x="0" y="0"/>
            <a:ext cx="3536950" cy="6858000"/>
          </a:xfr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255AF05-483F-4AAE-848C-3D6ECEF88321}"/>
              </a:ext>
            </a:extLst>
          </p:cNvPr>
          <p:cNvSpPr txBox="1"/>
          <p:nvPr/>
        </p:nvSpPr>
        <p:spPr>
          <a:xfrm>
            <a:off x="7738534" y="850803"/>
            <a:ext cx="3617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Aprovação</a:t>
            </a: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das </a:t>
            </a:r>
            <a:r>
              <a:rPr lang="en-GB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contas</a:t>
            </a: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de 2021</a:t>
            </a:r>
            <a:endParaRPr lang="en-US" sz="3200" dirty="0">
              <a:solidFill>
                <a:srgbClr val="CE74A7"/>
              </a:solidFill>
              <a:latin typeface="Montserrat SemiBold" panose="000007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F88FA0-F756-A2A8-7D5E-AD761A8C5662}"/>
              </a:ext>
            </a:extLst>
          </p:cNvPr>
          <p:cNvSpPr txBox="1"/>
          <p:nvPr/>
        </p:nvSpPr>
        <p:spPr>
          <a:xfrm>
            <a:off x="10659063" y="202783"/>
            <a:ext cx="13131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rPr>
              <a:t>AGO - ANACE 2022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7B09312-769C-AF8D-6931-3EA03AD53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6473653"/>
            <a:ext cx="1066555" cy="2654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97A244E-7FF3-C9FA-66D2-67B4A8E61047}"/>
              </a:ext>
            </a:extLst>
          </p:cNvPr>
          <p:cNvSpPr/>
          <p:nvPr/>
        </p:nvSpPr>
        <p:spPr>
          <a:xfrm>
            <a:off x="6570133" y="2182207"/>
            <a:ext cx="3860800" cy="61175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30">
            <a:extLst>
              <a:ext uri="{FF2B5EF4-FFF2-40B4-BE49-F238E27FC236}">
                <a16:creationId xmlns:a16="http://schemas.microsoft.com/office/drawing/2014/main" id="{4F6CF242-00DF-8400-888C-9A6F59825840}"/>
              </a:ext>
            </a:extLst>
          </p:cNvPr>
          <p:cNvSpPr/>
          <p:nvPr/>
        </p:nvSpPr>
        <p:spPr>
          <a:xfrm>
            <a:off x="5773268" y="2690579"/>
            <a:ext cx="5475541" cy="2732919"/>
          </a:xfrm>
          <a:prstGeom prst="roundRect">
            <a:avLst>
              <a:gd name="adj" fmla="val 6309"/>
            </a:avLst>
          </a:prstGeom>
          <a:solidFill>
            <a:schemeClr val="bg1"/>
          </a:solidFill>
          <a:ln>
            <a:noFill/>
          </a:ln>
          <a:effectLst>
            <a:outerShdw blurRad="444500" dist="101600" dir="5400000" sx="101000" sy="101000" algn="ctr" rotWithShape="0">
              <a:schemeClr val="bg1">
                <a:lumMod val="6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B0B66224-EDCA-98C5-1828-6EB97BACF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73049" y="2776542"/>
            <a:ext cx="88900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11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11125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1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(Em R$1)</a:t>
            </a:r>
            <a:endParaRPr kumimoji="0" lang="pt-BR" altLang="pt-BR" sz="11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CDF82E-5680-7FDD-3E95-9ECC4947201E}"/>
              </a:ext>
            </a:extLst>
          </p:cNvPr>
          <p:cNvSpPr txBox="1"/>
          <p:nvPr/>
        </p:nvSpPr>
        <p:spPr>
          <a:xfrm>
            <a:off x="5859691" y="2776542"/>
            <a:ext cx="279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Em 31 de dezembro de 2021 e 2020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365334-20EB-5B2C-4F7C-B9C918E967F1}"/>
              </a:ext>
            </a:extLst>
          </p:cNvPr>
          <p:cNvSpPr txBox="1"/>
          <p:nvPr/>
        </p:nvSpPr>
        <p:spPr>
          <a:xfrm>
            <a:off x="6649769" y="2216710"/>
            <a:ext cx="37198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pt-BR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Demonstração das Mutações do Patrimônio Liquido </a:t>
            </a:r>
          </a:p>
          <a:p>
            <a:pPr lvl="0" algn="ctr" defTabSz="914400">
              <a:defRPr/>
            </a:pPr>
            <a:r>
              <a:rPr lang="pt-BR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para os Exercícios Findos</a:t>
            </a:r>
          </a:p>
        </p:txBody>
      </p:sp>
      <p:pic>
        <p:nvPicPr>
          <p:cNvPr id="18" name="Imagem 8">
            <a:extLst>
              <a:ext uri="{FF2B5EF4-FFF2-40B4-BE49-F238E27FC236}">
                <a16:creationId xmlns:a16="http://schemas.microsoft.com/office/drawing/2014/main" id="{23AEED65-1128-83C2-749F-B722C9E51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0282" y="3090651"/>
            <a:ext cx="5178825" cy="22287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7923D33-6056-2B17-BA8D-D95A8F42D7F8}"/>
              </a:ext>
            </a:extLst>
          </p:cNvPr>
          <p:cNvSpPr txBox="1"/>
          <p:nvPr/>
        </p:nvSpPr>
        <p:spPr>
          <a:xfrm>
            <a:off x="8467424" y="5536676"/>
            <a:ext cx="279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914400">
              <a:defRPr/>
            </a:pPr>
            <a:r>
              <a:rPr lang="pt-B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Fonte: AKW Auditores Independentes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6AFA9CB-D878-3D73-6FBA-39EB587B4D8B}"/>
              </a:ext>
            </a:extLst>
          </p:cNvPr>
          <p:cNvSpPr/>
          <p:nvPr/>
        </p:nvSpPr>
        <p:spPr>
          <a:xfrm>
            <a:off x="3539067" y="217940"/>
            <a:ext cx="166861" cy="66400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0147A7-C047-27A5-AA16-1C4D5B78F711}"/>
              </a:ext>
            </a:extLst>
          </p:cNvPr>
          <p:cNvSpPr/>
          <p:nvPr/>
        </p:nvSpPr>
        <p:spPr>
          <a:xfrm>
            <a:off x="1225193" y="2932190"/>
            <a:ext cx="3733800" cy="48619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F6DACAF-1D4B-4539-AB85-6E6F27DC8EE0}"/>
              </a:ext>
            </a:extLst>
          </p:cNvPr>
          <p:cNvSpPr/>
          <p:nvPr/>
        </p:nvSpPr>
        <p:spPr>
          <a:xfrm>
            <a:off x="874593" y="3315004"/>
            <a:ext cx="4597242" cy="2732919"/>
          </a:xfrm>
          <a:prstGeom prst="roundRect">
            <a:avLst>
              <a:gd name="adj" fmla="val 6309"/>
            </a:avLst>
          </a:prstGeom>
          <a:solidFill>
            <a:schemeClr val="bg1"/>
          </a:solidFill>
          <a:ln>
            <a:noFill/>
          </a:ln>
          <a:effectLst>
            <a:outerShdw blurRad="444500" dist="101600" dir="5400000" sx="101000" sy="101000" algn="ctr" rotWithShape="0">
              <a:schemeClr val="bg1">
                <a:lumMod val="6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6">
            <a:extLst>
              <a:ext uri="{FF2B5EF4-FFF2-40B4-BE49-F238E27FC236}">
                <a16:creationId xmlns:a16="http://schemas.microsoft.com/office/drawing/2014/main" id="{9285D1F8-3E6C-9F0F-F221-6086837D1E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410" y="3748540"/>
            <a:ext cx="4296142" cy="21424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74E8080F-98F4-8D86-B0B8-59DAD2B73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6075" y="3400967"/>
            <a:ext cx="88900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11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11125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1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(Em R$1)</a:t>
            </a:r>
            <a:endParaRPr kumimoji="0" lang="pt-BR" altLang="pt-BR" sz="11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A9A9EE-66CF-6126-A9DF-7E2B54B113A8}"/>
              </a:ext>
            </a:extLst>
          </p:cNvPr>
          <p:cNvSpPr txBox="1"/>
          <p:nvPr/>
        </p:nvSpPr>
        <p:spPr>
          <a:xfrm>
            <a:off x="914728" y="3400967"/>
            <a:ext cx="279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pt-B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Em 31 de dezembro de 2021 e 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E113C8-2C8E-81C1-F408-BEDA2B1BB428}"/>
              </a:ext>
            </a:extLst>
          </p:cNvPr>
          <p:cNvSpPr txBox="1"/>
          <p:nvPr/>
        </p:nvSpPr>
        <p:spPr>
          <a:xfrm>
            <a:off x="1225193" y="2986101"/>
            <a:ext cx="3733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pt-BR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Demonstração do Superávit dos  Exercícios Findos</a:t>
            </a:r>
          </a:p>
        </p:txBody>
      </p:sp>
      <p:pic>
        <p:nvPicPr>
          <p:cNvPr id="2" name="Imagem 1" descr="Uma imagem contendo objeto, relógio&#10;&#10;Descrição gerada automaticamente">
            <a:extLst>
              <a:ext uri="{FF2B5EF4-FFF2-40B4-BE49-F238E27FC236}">
                <a16:creationId xmlns:a16="http://schemas.microsoft.com/office/drawing/2014/main" id="{914D5577-36D1-DB20-7CB0-EE1F5A0175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722" y="6470101"/>
            <a:ext cx="1087341" cy="26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34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E74A7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35532</TotalTime>
  <Words>1114</Words>
  <Application>Microsoft Office PowerPoint</Application>
  <PresentationFormat>Widescreen</PresentationFormat>
  <Paragraphs>160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Century Gothic</vt:lpstr>
      <vt:lpstr>Montserrat</vt:lpstr>
      <vt:lpstr>Montserrat ExtraBold</vt:lpstr>
      <vt:lpstr>Montserrat SemiBold</vt:lpstr>
      <vt:lpstr>Open Sans</vt:lpstr>
      <vt:lpstr>Open Sans 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jzt</dc:creator>
  <cp:lastModifiedBy>Lee Monteiro</cp:lastModifiedBy>
  <cp:revision>3707</cp:revision>
  <dcterms:created xsi:type="dcterms:W3CDTF">2018-10-21T16:00:00Z</dcterms:created>
  <dcterms:modified xsi:type="dcterms:W3CDTF">2022-09-16T18:29:41Z</dcterms:modified>
</cp:coreProperties>
</file>